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3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77" r:id="rId2"/>
    <p:sldMasterId id="2147493432" r:id="rId3"/>
    <p:sldMasterId id="2147493465" r:id="rId4"/>
  </p:sldMasterIdLst>
  <p:notesMasterIdLst>
    <p:notesMasterId r:id="rId37"/>
  </p:notesMasterIdLst>
  <p:handoutMasterIdLst>
    <p:handoutMasterId r:id="rId38"/>
  </p:handoutMasterIdLst>
  <p:sldIdLst>
    <p:sldId id="4061" r:id="rId5"/>
    <p:sldId id="1111" r:id="rId6"/>
    <p:sldId id="2716" r:id="rId7"/>
    <p:sldId id="2717" r:id="rId8"/>
    <p:sldId id="2718" r:id="rId9"/>
    <p:sldId id="2719" r:id="rId10"/>
    <p:sldId id="2683" r:id="rId11"/>
    <p:sldId id="2713" r:id="rId12"/>
    <p:sldId id="2714" r:id="rId13"/>
    <p:sldId id="4063" r:id="rId14"/>
    <p:sldId id="766" r:id="rId15"/>
    <p:sldId id="1004" r:id="rId16"/>
    <p:sldId id="647" r:id="rId17"/>
    <p:sldId id="2720" r:id="rId18"/>
    <p:sldId id="674" r:id="rId19"/>
    <p:sldId id="650" r:id="rId20"/>
    <p:sldId id="4064" r:id="rId21"/>
    <p:sldId id="2911" r:id="rId22"/>
    <p:sldId id="756" r:id="rId23"/>
    <p:sldId id="963" r:id="rId24"/>
    <p:sldId id="3907" r:id="rId25"/>
    <p:sldId id="2736" r:id="rId26"/>
    <p:sldId id="3908" r:id="rId27"/>
    <p:sldId id="2738" r:id="rId28"/>
    <p:sldId id="3911" r:id="rId29"/>
    <p:sldId id="3909" r:id="rId30"/>
    <p:sldId id="3910" r:id="rId31"/>
    <p:sldId id="4065" r:id="rId32"/>
    <p:sldId id="4062" r:id="rId33"/>
    <p:sldId id="3928" r:id="rId34"/>
    <p:sldId id="3929" r:id="rId35"/>
    <p:sldId id="741" r:id="rId36"/>
  </p:sldIdLst>
  <p:sldSz cx="9144000" cy="6858000" type="screen4x3"/>
  <p:notesSz cx="6888163" cy="10021888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nrico Pecorella" initials="" lastIdx="20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DC08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05" autoAdjust="0"/>
    <p:restoredTop sz="94581" autoAdjust="0"/>
  </p:normalViewPr>
  <p:slideViewPr>
    <p:cSldViewPr>
      <p:cViewPr varScale="1">
        <p:scale>
          <a:sx n="78" d="100"/>
          <a:sy n="78" d="100"/>
        </p:scale>
        <p:origin x="1560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commentAuthors" Target="commentAuthor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olo ruggeri" userId="5392b48c0daafa51" providerId="LiveId" clId="{0A48A098-89C8-4A0E-B31B-6CB4D43E8CDB}"/>
    <pc:docChg chg="delSld modSld delMainMaster modMainMaster">
      <pc:chgData name="paolo ruggeri" userId="5392b48c0daafa51" providerId="LiveId" clId="{0A48A098-89C8-4A0E-B31B-6CB4D43E8CDB}" dt="2026-06-12T10:59:05.601" v="3"/>
      <pc:docMkLst>
        <pc:docMk/>
      </pc:docMkLst>
      <pc:sldChg chg="modSp mod modClrScheme chgLayout">
        <pc:chgData name="paolo ruggeri" userId="5392b48c0daafa51" providerId="LiveId" clId="{0A48A098-89C8-4A0E-B31B-6CB4D43E8CDB}" dt="2026-06-12T10:59:05.601" v="3"/>
        <pc:sldMkLst>
          <pc:docMk/>
          <pc:sldMk cId="0" sldId="650"/>
        </pc:sldMkLst>
        <pc:spChg chg="mod ord">
          <ac:chgData name="paolo ruggeri" userId="5392b48c0daafa51" providerId="LiveId" clId="{0A48A098-89C8-4A0E-B31B-6CB4D43E8CDB}" dt="2026-06-12T10:59:05.601" v="3"/>
          <ac:spMkLst>
            <pc:docMk/>
            <pc:sldMk cId="0" sldId="650"/>
            <ac:spMk id="47107" creationId="{B1B1575D-DFE8-6DC8-A9AF-95DBCABC0E2E}"/>
          </ac:spMkLst>
        </pc:spChg>
        <pc:spChg chg="mod ord">
          <ac:chgData name="paolo ruggeri" userId="5392b48c0daafa51" providerId="LiveId" clId="{0A48A098-89C8-4A0E-B31B-6CB4D43E8CDB}" dt="2026-06-12T10:59:05.601" v="3"/>
          <ac:spMkLst>
            <pc:docMk/>
            <pc:sldMk cId="0" sldId="650"/>
            <ac:spMk id="48130" creationId="{5FCB6411-0F4E-27BD-8DA9-7B81E6E107E5}"/>
          </ac:spMkLst>
        </pc:spChg>
      </pc:sldChg>
      <pc:sldChg chg="modSp mod modClrScheme chgLayout">
        <pc:chgData name="paolo ruggeri" userId="5392b48c0daafa51" providerId="LiveId" clId="{0A48A098-89C8-4A0E-B31B-6CB4D43E8CDB}" dt="2026-06-12T10:59:05.601" v="3"/>
        <pc:sldMkLst>
          <pc:docMk/>
          <pc:sldMk cId="0" sldId="741"/>
        </pc:sldMkLst>
        <pc:spChg chg="mod ord">
          <ac:chgData name="paolo ruggeri" userId="5392b48c0daafa51" providerId="LiveId" clId="{0A48A098-89C8-4A0E-B31B-6CB4D43E8CDB}" dt="2026-06-12T10:59:05.601" v="3"/>
          <ac:spMkLst>
            <pc:docMk/>
            <pc:sldMk cId="0" sldId="741"/>
            <ac:spMk id="166914" creationId="{F6EB398D-B889-E1C1-8973-B09E774FE635}"/>
          </ac:spMkLst>
        </pc:spChg>
        <pc:spChg chg="mod ord">
          <ac:chgData name="paolo ruggeri" userId="5392b48c0daafa51" providerId="LiveId" clId="{0A48A098-89C8-4A0E-B31B-6CB4D43E8CDB}" dt="2026-06-12T10:59:05.601" v="3"/>
          <ac:spMkLst>
            <pc:docMk/>
            <pc:sldMk cId="0" sldId="741"/>
            <ac:spMk id="166915" creationId="{BFD8C7B0-9C79-1F60-2B2D-9BF1DB7BE8FA}"/>
          </ac:spMkLst>
        </pc:spChg>
      </pc:sldChg>
      <pc:sldChg chg="modSp mod modClrScheme chgLayout">
        <pc:chgData name="paolo ruggeri" userId="5392b48c0daafa51" providerId="LiveId" clId="{0A48A098-89C8-4A0E-B31B-6CB4D43E8CDB}" dt="2026-06-12T10:59:05.601" v="3"/>
        <pc:sldMkLst>
          <pc:docMk/>
          <pc:sldMk cId="0" sldId="766"/>
        </pc:sldMkLst>
        <pc:spChg chg="mod ord">
          <ac:chgData name="paolo ruggeri" userId="5392b48c0daafa51" providerId="LiveId" clId="{0A48A098-89C8-4A0E-B31B-6CB4D43E8CDB}" dt="2026-06-12T10:59:05.601" v="3"/>
          <ac:spMkLst>
            <pc:docMk/>
            <pc:sldMk cId="0" sldId="766"/>
            <ac:spMk id="40962" creationId="{67170563-1E40-AC23-A52E-0193EF292F21}"/>
          </ac:spMkLst>
        </pc:spChg>
      </pc:sldChg>
      <pc:sldChg chg="modSp mod modClrScheme chgLayout">
        <pc:chgData name="paolo ruggeri" userId="5392b48c0daafa51" providerId="LiveId" clId="{0A48A098-89C8-4A0E-B31B-6CB4D43E8CDB}" dt="2026-06-12T10:59:05.601" v="3"/>
        <pc:sldMkLst>
          <pc:docMk/>
          <pc:sldMk cId="0" sldId="1004"/>
        </pc:sldMkLst>
        <pc:spChg chg="mod ord">
          <ac:chgData name="paolo ruggeri" userId="5392b48c0daafa51" providerId="LiveId" clId="{0A48A098-89C8-4A0E-B31B-6CB4D43E8CDB}" dt="2026-06-12T10:59:05.601" v="3"/>
          <ac:spMkLst>
            <pc:docMk/>
            <pc:sldMk cId="0" sldId="1004"/>
            <ac:spMk id="41986" creationId="{3F1A71D4-BDD5-83A4-3B19-530D248063E6}"/>
          </ac:spMkLst>
        </pc:spChg>
        <pc:spChg chg="mod ord">
          <ac:chgData name="paolo ruggeri" userId="5392b48c0daafa51" providerId="LiveId" clId="{0A48A098-89C8-4A0E-B31B-6CB4D43E8CDB}" dt="2026-06-12T10:59:05.601" v="3"/>
          <ac:spMkLst>
            <pc:docMk/>
            <pc:sldMk cId="0" sldId="1004"/>
            <ac:spMk id="41987" creationId="{073FF0FE-329E-8A94-2ACB-3AFB80F04C49}"/>
          </ac:spMkLst>
        </pc:spChg>
      </pc:sldChg>
      <pc:sldChg chg="modSp mod modClrScheme chgLayout">
        <pc:chgData name="paolo ruggeri" userId="5392b48c0daafa51" providerId="LiveId" clId="{0A48A098-89C8-4A0E-B31B-6CB4D43E8CDB}" dt="2026-06-12T10:59:05.601" v="3"/>
        <pc:sldMkLst>
          <pc:docMk/>
          <pc:sldMk cId="0" sldId="2736"/>
        </pc:sldMkLst>
        <pc:spChg chg="mod ord">
          <ac:chgData name="paolo ruggeri" userId="5392b48c0daafa51" providerId="LiveId" clId="{0A48A098-89C8-4A0E-B31B-6CB4D43E8CDB}" dt="2026-06-12T10:59:05.601" v="3"/>
          <ac:spMkLst>
            <pc:docMk/>
            <pc:sldMk cId="0" sldId="2736"/>
            <ac:spMk id="69634" creationId="{06346A7F-5CFE-1292-1C2D-F0A2A91077F2}"/>
          </ac:spMkLst>
        </pc:spChg>
        <pc:picChg chg="mod ord">
          <ac:chgData name="paolo ruggeri" userId="5392b48c0daafa51" providerId="LiveId" clId="{0A48A098-89C8-4A0E-B31B-6CB4D43E8CDB}" dt="2026-06-12T10:59:05.601" v="3"/>
          <ac:picMkLst>
            <pc:docMk/>
            <pc:sldMk cId="0" sldId="2736"/>
            <ac:picMk id="79875" creationId="{7B3EA7A7-2A65-1AFB-B6E4-8D2E1B2B79E8}"/>
          </ac:picMkLst>
        </pc:picChg>
      </pc:sldChg>
      <pc:sldChg chg="modSp mod modClrScheme chgLayout">
        <pc:chgData name="paolo ruggeri" userId="5392b48c0daafa51" providerId="LiveId" clId="{0A48A098-89C8-4A0E-B31B-6CB4D43E8CDB}" dt="2026-06-12T10:59:05.601" v="3"/>
        <pc:sldMkLst>
          <pc:docMk/>
          <pc:sldMk cId="2649695597" sldId="3928"/>
        </pc:sldMkLst>
        <pc:spChg chg="mod ord">
          <ac:chgData name="paolo ruggeri" userId="5392b48c0daafa51" providerId="LiveId" clId="{0A48A098-89C8-4A0E-B31B-6CB4D43E8CDB}" dt="2026-06-12T10:59:05.601" v="3"/>
          <ac:spMkLst>
            <pc:docMk/>
            <pc:sldMk cId="2649695597" sldId="3928"/>
            <ac:spMk id="69634" creationId="{30FB4AFB-A353-F6D6-78A0-3007A36B83BF}"/>
          </ac:spMkLst>
        </pc:spChg>
        <pc:spChg chg="mod ord">
          <ac:chgData name="paolo ruggeri" userId="5392b48c0daafa51" providerId="LiveId" clId="{0A48A098-89C8-4A0E-B31B-6CB4D43E8CDB}" dt="2026-06-12T10:59:05.601" v="3"/>
          <ac:spMkLst>
            <pc:docMk/>
            <pc:sldMk cId="2649695597" sldId="3928"/>
            <ac:spMk id="69635" creationId="{6D5A50B2-C2F2-1FEA-4866-D051ABC0A330}"/>
          </ac:spMkLst>
        </pc:spChg>
      </pc:sldChg>
      <pc:sldChg chg="modSp mod modClrScheme chgLayout">
        <pc:chgData name="paolo ruggeri" userId="5392b48c0daafa51" providerId="LiveId" clId="{0A48A098-89C8-4A0E-B31B-6CB4D43E8CDB}" dt="2026-06-12T10:59:05.601" v="3"/>
        <pc:sldMkLst>
          <pc:docMk/>
          <pc:sldMk cId="4252363653" sldId="3929"/>
        </pc:sldMkLst>
        <pc:spChg chg="mod ord">
          <ac:chgData name="paolo ruggeri" userId="5392b48c0daafa51" providerId="LiveId" clId="{0A48A098-89C8-4A0E-B31B-6CB4D43E8CDB}" dt="2026-06-12T10:59:05.601" v="3"/>
          <ac:spMkLst>
            <pc:docMk/>
            <pc:sldMk cId="4252363653" sldId="3929"/>
            <ac:spMk id="99330" creationId="{5DBCA1A8-DAC5-3898-BF7B-CB7DFD531BF5}"/>
          </ac:spMkLst>
        </pc:spChg>
        <pc:spChg chg="mod ord">
          <ac:chgData name="paolo ruggeri" userId="5392b48c0daafa51" providerId="LiveId" clId="{0A48A098-89C8-4A0E-B31B-6CB4D43E8CDB}" dt="2026-06-12T10:59:05.601" v="3"/>
          <ac:spMkLst>
            <pc:docMk/>
            <pc:sldMk cId="4252363653" sldId="3929"/>
            <ac:spMk id="99331" creationId="{43F00415-2BFC-D896-3E85-C1C414945449}"/>
          </ac:spMkLst>
        </pc:spChg>
      </pc:sldChg>
      <pc:sldChg chg="del">
        <pc:chgData name="paolo ruggeri" userId="5392b48c0daafa51" providerId="LiveId" clId="{0A48A098-89C8-4A0E-B31B-6CB4D43E8CDB}" dt="2026-06-12T10:58:56.173" v="0" actId="47"/>
        <pc:sldMkLst>
          <pc:docMk/>
          <pc:sldMk cId="1837191548" sldId="3930"/>
        </pc:sldMkLst>
      </pc:sldChg>
      <pc:sldMasterChg chg="delSldLayout modSldLayout sldLayoutOrd">
        <pc:chgData name="paolo ruggeri" userId="5392b48c0daafa51" providerId="LiveId" clId="{0A48A098-89C8-4A0E-B31B-6CB4D43E8CDB}" dt="2026-06-12T10:59:05.542" v="2"/>
        <pc:sldMasterMkLst>
          <pc:docMk/>
          <pc:sldMasterMk cId="0" sldId="2147483649"/>
        </pc:sldMasterMkLst>
        <pc:sldLayoutChg chg="del">
          <pc:chgData name="paolo ruggeri" userId="5392b48c0daafa51" providerId="LiveId" clId="{0A48A098-89C8-4A0E-B31B-6CB4D43E8CDB}" dt="2026-06-12T10:59:05.542" v="2"/>
          <pc:sldLayoutMkLst>
            <pc:docMk/>
            <pc:sldMasterMk cId="0" sldId="2147483649"/>
            <pc:sldLayoutMk cId="946747626" sldId="2147493452"/>
          </pc:sldLayoutMkLst>
        </pc:sldLayoutChg>
        <pc:sldLayoutChg chg="del">
          <pc:chgData name="paolo ruggeri" userId="5392b48c0daafa51" providerId="LiveId" clId="{0A48A098-89C8-4A0E-B31B-6CB4D43E8CDB}" dt="2026-06-12T10:59:05.542" v="2"/>
          <pc:sldLayoutMkLst>
            <pc:docMk/>
            <pc:sldMasterMk cId="0" sldId="2147483649"/>
            <pc:sldLayoutMk cId="3170071440" sldId="2147493453"/>
          </pc:sldLayoutMkLst>
        </pc:sldLayoutChg>
        <pc:sldLayoutChg chg="del">
          <pc:chgData name="paolo ruggeri" userId="5392b48c0daafa51" providerId="LiveId" clId="{0A48A098-89C8-4A0E-B31B-6CB4D43E8CDB}" dt="2026-06-12T10:59:05.542" v="2"/>
          <pc:sldLayoutMkLst>
            <pc:docMk/>
            <pc:sldMasterMk cId="0" sldId="2147483649"/>
            <pc:sldLayoutMk cId="1538097371" sldId="2147493454"/>
          </pc:sldLayoutMkLst>
        </pc:sldLayoutChg>
        <pc:sldLayoutChg chg="del">
          <pc:chgData name="paolo ruggeri" userId="5392b48c0daafa51" providerId="LiveId" clId="{0A48A098-89C8-4A0E-B31B-6CB4D43E8CDB}" dt="2026-06-12T10:59:05.542" v="2"/>
          <pc:sldLayoutMkLst>
            <pc:docMk/>
            <pc:sldMasterMk cId="0" sldId="2147483649"/>
            <pc:sldLayoutMk cId="556542259" sldId="2147493455"/>
          </pc:sldLayoutMkLst>
        </pc:sldLayoutChg>
        <pc:sldLayoutChg chg="del">
          <pc:chgData name="paolo ruggeri" userId="5392b48c0daafa51" providerId="LiveId" clId="{0A48A098-89C8-4A0E-B31B-6CB4D43E8CDB}" dt="2026-06-12T10:59:05.542" v="2"/>
          <pc:sldLayoutMkLst>
            <pc:docMk/>
            <pc:sldMasterMk cId="0" sldId="2147483649"/>
            <pc:sldLayoutMk cId="4124407243" sldId="2147493456"/>
          </pc:sldLayoutMkLst>
        </pc:sldLayoutChg>
        <pc:sldLayoutChg chg="del">
          <pc:chgData name="paolo ruggeri" userId="5392b48c0daafa51" providerId="LiveId" clId="{0A48A098-89C8-4A0E-B31B-6CB4D43E8CDB}" dt="2026-06-12T10:59:05.542" v="2"/>
          <pc:sldLayoutMkLst>
            <pc:docMk/>
            <pc:sldMasterMk cId="0" sldId="2147483649"/>
            <pc:sldLayoutMk cId="3023537836" sldId="2147493457"/>
          </pc:sldLayoutMkLst>
        </pc:sldLayoutChg>
        <pc:sldLayoutChg chg="del">
          <pc:chgData name="paolo ruggeri" userId="5392b48c0daafa51" providerId="LiveId" clId="{0A48A098-89C8-4A0E-B31B-6CB4D43E8CDB}" dt="2026-06-12T10:59:05.542" v="2"/>
          <pc:sldLayoutMkLst>
            <pc:docMk/>
            <pc:sldMasterMk cId="0" sldId="2147483649"/>
            <pc:sldLayoutMk cId="3098897491" sldId="2147493458"/>
          </pc:sldLayoutMkLst>
        </pc:sldLayoutChg>
        <pc:sldLayoutChg chg="del">
          <pc:chgData name="paolo ruggeri" userId="5392b48c0daafa51" providerId="LiveId" clId="{0A48A098-89C8-4A0E-B31B-6CB4D43E8CDB}" dt="2026-06-12T10:59:05.542" v="2"/>
          <pc:sldLayoutMkLst>
            <pc:docMk/>
            <pc:sldMasterMk cId="0" sldId="2147483649"/>
            <pc:sldLayoutMk cId="1236834970" sldId="2147493459"/>
          </pc:sldLayoutMkLst>
        </pc:sldLayoutChg>
        <pc:sldLayoutChg chg="del">
          <pc:chgData name="paolo ruggeri" userId="5392b48c0daafa51" providerId="LiveId" clId="{0A48A098-89C8-4A0E-B31B-6CB4D43E8CDB}" dt="2026-06-12T10:59:05.542" v="2"/>
          <pc:sldLayoutMkLst>
            <pc:docMk/>
            <pc:sldMasterMk cId="0" sldId="2147483649"/>
            <pc:sldLayoutMk cId="3621730903" sldId="2147493460"/>
          </pc:sldLayoutMkLst>
        </pc:sldLayoutChg>
        <pc:sldLayoutChg chg="del">
          <pc:chgData name="paolo ruggeri" userId="5392b48c0daafa51" providerId="LiveId" clId="{0A48A098-89C8-4A0E-B31B-6CB4D43E8CDB}" dt="2026-06-12T10:59:05.542" v="2"/>
          <pc:sldLayoutMkLst>
            <pc:docMk/>
            <pc:sldMasterMk cId="0" sldId="2147483649"/>
            <pc:sldLayoutMk cId="1037973930" sldId="2147493461"/>
          </pc:sldLayoutMkLst>
        </pc:sldLayoutChg>
        <pc:sldLayoutChg chg="del">
          <pc:chgData name="paolo ruggeri" userId="5392b48c0daafa51" providerId="LiveId" clId="{0A48A098-89C8-4A0E-B31B-6CB4D43E8CDB}" dt="2026-06-12T10:59:05.542" v="2"/>
          <pc:sldLayoutMkLst>
            <pc:docMk/>
            <pc:sldMasterMk cId="0" sldId="2147483649"/>
            <pc:sldLayoutMk cId="465740396" sldId="2147493604"/>
          </pc:sldLayoutMkLst>
        </pc:sldLayoutChg>
        <pc:sldLayoutChg chg="del">
          <pc:chgData name="paolo ruggeri" userId="5392b48c0daafa51" providerId="LiveId" clId="{0A48A098-89C8-4A0E-B31B-6CB4D43E8CDB}" dt="2026-06-12T10:59:05.542" v="2"/>
          <pc:sldLayoutMkLst>
            <pc:docMk/>
            <pc:sldMasterMk cId="0" sldId="2147483649"/>
            <pc:sldLayoutMk cId="2158300259" sldId="2147493605"/>
          </pc:sldLayoutMkLst>
        </pc:sldLayoutChg>
        <pc:sldLayoutChg chg="del">
          <pc:chgData name="paolo ruggeri" userId="5392b48c0daafa51" providerId="LiveId" clId="{0A48A098-89C8-4A0E-B31B-6CB4D43E8CDB}" dt="2026-06-12T10:59:05.542" v="2"/>
          <pc:sldLayoutMkLst>
            <pc:docMk/>
            <pc:sldMasterMk cId="0" sldId="2147483649"/>
            <pc:sldLayoutMk cId="1262083291" sldId="2147493606"/>
          </pc:sldLayoutMkLst>
        </pc:sldLayoutChg>
        <pc:sldLayoutChg chg="del">
          <pc:chgData name="paolo ruggeri" userId="5392b48c0daafa51" providerId="LiveId" clId="{0A48A098-89C8-4A0E-B31B-6CB4D43E8CDB}" dt="2026-06-12T10:59:05.542" v="2"/>
          <pc:sldLayoutMkLst>
            <pc:docMk/>
            <pc:sldMasterMk cId="0" sldId="2147483649"/>
            <pc:sldLayoutMk cId="2955684153" sldId="2147493607"/>
          </pc:sldLayoutMkLst>
        </pc:sldLayoutChg>
        <pc:sldLayoutChg chg="del">
          <pc:chgData name="paolo ruggeri" userId="5392b48c0daafa51" providerId="LiveId" clId="{0A48A098-89C8-4A0E-B31B-6CB4D43E8CDB}" dt="2026-06-12T10:59:05.542" v="2"/>
          <pc:sldLayoutMkLst>
            <pc:docMk/>
            <pc:sldMasterMk cId="0" sldId="2147483649"/>
            <pc:sldLayoutMk cId="1197428869" sldId="2147493608"/>
          </pc:sldLayoutMkLst>
        </pc:sldLayoutChg>
        <pc:sldLayoutChg chg="del">
          <pc:chgData name="paolo ruggeri" userId="5392b48c0daafa51" providerId="LiveId" clId="{0A48A098-89C8-4A0E-B31B-6CB4D43E8CDB}" dt="2026-06-12T10:59:05.542" v="2"/>
          <pc:sldLayoutMkLst>
            <pc:docMk/>
            <pc:sldMasterMk cId="0" sldId="2147483649"/>
            <pc:sldLayoutMk cId="1437176428" sldId="2147493609"/>
          </pc:sldLayoutMkLst>
        </pc:sldLayoutChg>
        <pc:sldLayoutChg chg="del">
          <pc:chgData name="paolo ruggeri" userId="5392b48c0daafa51" providerId="LiveId" clId="{0A48A098-89C8-4A0E-B31B-6CB4D43E8CDB}" dt="2026-06-12T10:59:05.542" v="2"/>
          <pc:sldLayoutMkLst>
            <pc:docMk/>
            <pc:sldMasterMk cId="0" sldId="2147483649"/>
            <pc:sldLayoutMk cId="2297884567" sldId="2147493610"/>
          </pc:sldLayoutMkLst>
        </pc:sldLayoutChg>
        <pc:sldLayoutChg chg="del">
          <pc:chgData name="paolo ruggeri" userId="5392b48c0daafa51" providerId="LiveId" clId="{0A48A098-89C8-4A0E-B31B-6CB4D43E8CDB}" dt="2026-06-12T10:59:05.542" v="2"/>
          <pc:sldLayoutMkLst>
            <pc:docMk/>
            <pc:sldMasterMk cId="0" sldId="2147483649"/>
            <pc:sldLayoutMk cId="369203354" sldId="2147493611"/>
          </pc:sldLayoutMkLst>
        </pc:sldLayoutChg>
        <pc:sldLayoutChg chg="del">
          <pc:chgData name="paolo ruggeri" userId="5392b48c0daafa51" providerId="LiveId" clId="{0A48A098-89C8-4A0E-B31B-6CB4D43E8CDB}" dt="2026-06-12T10:59:05.542" v="2"/>
          <pc:sldLayoutMkLst>
            <pc:docMk/>
            <pc:sldMasterMk cId="0" sldId="2147483649"/>
            <pc:sldLayoutMk cId="3424602044" sldId="2147493612"/>
          </pc:sldLayoutMkLst>
        </pc:sldLayoutChg>
        <pc:sldLayoutChg chg="del">
          <pc:chgData name="paolo ruggeri" userId="5392b48c0daafa51" providerId="LiveId" clId="{0A48A098-89C8-4A0E-B31B-6CB4D43E8CDB}" dt="2026-06-12T10:59:05.542" v="2"/>
          <pc:sldLayoutMkLst>
            <pc:docMk/>
            <pc:sldMasterMk cId="0" sldId="2147483649"/>
            <pc:sldLayoutMk cId="3610703853" sldId="2147493613"/>
          </pc:sldLayoutMkLst>
        </pc:sldLayoutChg>
        <pc:sldLayoutChg chg="del">
          <pc:chgData name="paolo ruggeri" userId="5392b48c0daafa51" providerId="LiveId" clId="{0A48A098-89C8-4A0E-B31B-6CB4D43E8CDB}" dt="2026-06-12T10:59:05.542" v="2"/>
          <pc:sldLayoutMkLst>
            <pc:docMk/>
            <pc:sldMasterMk cId="0" sldId="2147483649"/>
            <pc:sldLayoutMk cId="2418072640" sldId="2147493614"/>
          </pc:sldLayoutMkLst>
        </pc:sldLayoutChg>
        <pc:sldLayoutChg chg="del">
          <pc:chgData name="paolo ruggeri" userId="5392b48c0daafa51" providerId="LiveId" clId="{0A48A098-89C8-4A0E-B31B-6CB4D43E8CDB}" dt="2026-06-12T10:59:05.542" v="2"/>
          <pc:sldLayoutMkLst>
            <pc:docMk/>
            <pc:sldMasterMk cId="0" sldId="2147483649"/>
            <pc:sldLayoutMk cId="1631821317" sldId="2147493615"/>
          </pc:sldLayoutMkLst>
        </pc:sldLayoutChg>
        <pc:sldLayoutChg chg="del">
          <pc:chgData name="paolo ruggeri" userId="5392b48c0daafa51" providerId="LiveId" clId="{0A48A098-89C8-4A0E-B31B-6CB4D43E8CDB}" dt="2026-06-12T10:59:05.542" v="2"/>
          <pc:sldLayoutMkLst>
            <pc:docMk/>
            <pc:sldMasterMk cId="0" sldId="2147483649"/>
            <pc:sldLayoutMk cId="176501028" sldId="2147493616"/>
          </pc:sldLayoutMkLst>
        </pc:sldLayoutChg>
        <pc:sldLayoutChg chg="del">
          <pc:chgData name="paolo ruggeri" userId="5392b48c0daafa51" providerId="LiveId" clId="{0A48A098-89C8-4A0E-B31B-6CB4D43E8CDB}" dt="2026-06-12T10:59:05.542" v="2"/>
          <pc:sldLayoutMkLst>
            <pc:docMk/>
            <pc:sldMasterMk cId="0" sldId="2147483649"/>
            <pc:sldLayoutMk cId="1226100910" sldId="2147493617"/>
          </pc:sldLayoutMkLst>
        </pc:sldLayoutChg>
        <pc:sldLayoutChg chg="modSp del mod ord">
          <pc:chgData name="paolo ruggeri" userId="5392b48c0daafa51" providerId="LiveId" clId="{0A48A098-89C8-4A0E-B31B-6CB4D43E8CDB}" dt="2026-06-12T10:59:05.542" v="2"/>
          <pc:sldLayoutMkLst>
            <pc:docMk/>
            <pc:sldMasterMk cId="0" sldId="2147483649"/>
            <pc:sldLayoutMk cId="3725308335" sldId="2147493620"/>
          </pc:sldLayoutMkLst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49"/>
              <pc:sldLayoutMk cId="3725308335" sldId="2147493620"/>
              <ac:spMk id="2" creationId="{00000000-0000-0000-0000-000000000000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49"/>
              <pc:sldLayoutMk cId="3725308335" sldId="2147493620"/>
              <ac:spMk id="3" creationId="{00000000-0000-0000-0000-000000000000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49"/>
              <pc:sldLayoutMk cId="3725308335" sldId="2147493620"/>
              <ac:spMk id="4" creationId="{C8C22E8F-95F3-C23E-EEEF-CEF2C6CBAF9C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49"/>
              <pc:sldLayoutMk cId="3725308335" sldId="2147493620"/>
              <ac:spMk id="5" creationId="{97E871EC-E510-4145-1599-9DD450473461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49"/>
              <pc:sldLayoutMk cId="3725308335" sldId="2147493620"/>
              <ac:spMk id="6" creationId="{0AB45725-7189-EC2E-F073-13DA7B39808C}"/>
            </ac:spMkLst>
          </pc:spChg>
        </pc:sldLayoutChg>
        <pc:sldLayoutChg chg="modSp mod ord">
          <pc:chgData name="paolo ruggeri" userId="5392b48c0daafa51" providerId="LiveId" clId="{0A48A098-89C8-4A0E-B31B-6CB4D43E8CDB}" dt="2026-06-12T10:59:05.448" v="1"/>
          <pc:sldLayoutMkLst>
            <pc:docMk/>
            <pc:sldMasterMk cId="0" sldId="2147483649"/>
            <pc:sldLayoutMk cId="3783977955" sldId="2147493621"/>
          </pc:sldLayoutMkLst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49"/>
              <pc:sldLayoutMk cId="3783977955" sldId="2147493621"/>
              <ac:spMk id="2" creationId="{00000000-0000-0000-0000-000000000000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49"/>
              <pc:sldLayoutMk cId="3783977955" sldId="2147493621"/>
              <ac:spMk id="3" creationId="{00000000-0000-0000-0000-000000000000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49"/>
              <pc:sldLayoutMk cId="3783977955" sldId="2147493621"/>
              <ac:spMk id="4" creationId="{7C3FF099-F433-0568-5128-FD3C8D52AAE5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49"/>
              <pc:sldLayoutMk cId="3783977955" sldId="2147493621"/>
              <ac:spMk id="5" creationId="{C8199B9A-7725-FE6D-C177-AE2342988938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49"/>
              <pc:sldLayoutMk cId="3783977955" sldId="2147493621"/>
              <ac:spMk id="6" creationId="{38558B64-4589-35CA-027B-C6DDF5A84B7C}"/>
            </ac:spMkLst>
          </pc:spChg>
        </pc:sldLayoutChg>
        <pc:sldLayoutChg chg="modSp del mod ord">
          <pc:chgData name="paolo ruggeri" userId="5392b48c0daafa51" providerId="LiveId" clId="{0A48A098-89C8-4A0E-B31B-6CB4D43E8CDB}" dt="2026-06-12T10:59:05.542" v="2"/>
          <pc:sldLayoutMkLst>
            <pc:docMk/>
            <pc:sldMasterMk cId="0" sldId="2147483649"/>
            <pc:sldLayoutMk cId="1639017283" sldId="2147493622"/>
          </pc:sldLayoutMkLst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49"/>
              <pc:sldLayoutMk cId="1639017283" sldId="2147493622"/>
              <ac:spMk id="2" creationId="{00000000-0000-0000-0000-000000000000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49"/>
              <pc:sldLayoutMk cId="1639017283" sldId="2147493622"/>
              <ac:spMk id="3" creationId="{00000000-0000-0000-0000-000000000000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49"/>
              <pc:sldLayoutMk cId="1639017283" sldId="2147493622"/>
              <ac:spMk id="4" creationId="{6EF17F39-D467-E080-053B-C7E3A56AA0A9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49"/>
              <pc:sldLayoutMk cId="1639017283" sldId="2147493622"/>
              <ac:spMk id="5" creationId="{39529BC4-0F36-0B1B-56FC-AF8151B94480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49"/>
              <pc:sldLayoutMk cId="1639017283" sldId="2147493622"/>
              <ac:spMk id="6" creationId="{95B7493E-199A-6A88-9A12-D6359FFB855E}"/>
            </ac:spMkLst>
          </pc:spChg>
        </pc:sldLayoutChg>
        <pc:sldLayoutChg chg="modSp del mod ord">
          <pc:chgData name="paolo ruggeri" userId="5392b48c0daafa51" providerId="LiveId" clId="{0A48A098-89C8-4A0E-B31B-6CB4D43E8CDB}" dt="2026-06-12T10:59:05.542" v="2"/>
          <pc:sldLayoutMkLst>
            <pc:docMk/>
            <pc:sldMasterMk cId="0" sldId="2147483649"/>
            <pc:sldLayoutMk cId="3341038437" sldId="2147493623"/>
          </pc:sldLayoutMkLst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49"/>
              <pc:sldLayoutMk cId="3341038437" sldId="2147493623"/>
              <ac:spMk id="2" creationId="{00000000-0000-0000-0000-000000000000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49"/>
              <pc:sldLayoutMk cId="3341038437" sldId="2147493623"/>
              <ac:spMk id="3" creationId="{00000000-0000-0000-0000-000000000000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49"/>
              <pc:sldLayoutMk cId="3341038437" sldId="2147493623"/>
              <ac:spMk id="4" creationId="{00000000-0000-0000-0000-000000000000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49"/>
              <pc:sldLayoutMk cId="3341038437" sldId="2147493623"/>
              <ac:spMk id="5" creationId="{FD970BF6-6BA2-6FF6-9AF4-ADA5086B72D6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49"/>
              <pc:sldLayoutMk cId="3341038437" sldId="2147493623"/>
              <ac:spMk id="6" creationId="{95FA7952-4B43-D413-2444-2113123361EB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49"/>
              <pc:sldLayoutMk cId="3341038437" sldId="2147493623"/>
              <ac:spMk id="7" creationId="{FF9AFF47-0B48-7760-3668-ECAA123BCABE}"/>
            </ac:spMkLst>
          </pc:spChg>
        </pc:sldLayoutChg>
        <pc:sldLayoutChg chg="modSp del mod ord">
          <pc:chgData name="paolo ruggeri" userId="5392b48c0daafa51" providerId="LiveId" clId="{0A48A098-89C8-4A0E-B31B-6CB4D43E8CDB}" dt="2026-06-12T10:59:05.542" v="2"/>
          <pc:sldLayoutMkLst>
            <pc:docMk/>
            <pc:sldMasterMk cId="0" sldId="2147483649"/>
            <pc:sldLayoutMk cId="1388383113" sldId="2147493624"/>
          </pc:sldLayoutMkLst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49"/>
              <pc:sldLayoutMk cId="1388383113" sldId="2147493624"/>
              <ac:spMk id="2" creationId="{00000000-0000-0000-0000-000000000000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49"/>
              <pc:sldLayoutMk cId="1388383113" sldId="2147493624"/>
              <ac:spMk id="3" creationId="{00000000-0000-0000-0000-000000000000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49"/>
              <pc:sldLayoutMk cId="1388383113" sldId="2147493624"/>
              <ac:spMk id="4" creationId="{00000000-0000-0000-0000-000000000000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49"/>
              <pc:sldLayoutMk cId="1388383113" sldId="2147493624"/>
              <ac:spMk id="5" creationId="{00000000-0000-0000-0000-000000000000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49"/>
              <pc:sldLayoutMk cId="1388383113" sldId="2147493624"/>
              <ac:spMk id="6" creationId="{00000000-0000-0000-0000-000000000000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49"/>
              <pc:sldLayoutMk cId="1388383113" sldId="2147493624"/>
              <ac:spMk id="7" creationId="{F1DCC6ED-A903-AA84-FB6D-F658318D097A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49"/>
              <pc:sldLayoutMk cId="1388383113" sldId="2147493624"/>
              <ac:spMk id="8" creationId="{18E09679-6D6C-83C8-1025-06DB385A8455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49"/>
              <pc:sldLayoutMk cId="1388383113" sldId="2147493624"/>
              <ac:spMk id="9" creationId="{85EAD76F-CEB0-86E0-7B20-A848347C59A2}"/>
            </ac:spMkLst>
          </pc:spChg>
        </pc:sldLayoutChg>
        <pc:sldLayoutChg chg="modSp mod ord">
          <pc:chgData name="paolo ruggeri" userId="5392b48c0daafa51" providerId="LiveId" clId="{0A48A098-89C8-4A0E-B31B-6CB4D43E8CDB}" dt="2026-06-12T10:59:05.448" v="1"/>
          <pc:sldLayoutMkLst>
            <pc:docMk/>
            <pc:sldMasterMk cId="0" sldId="2147483649"/>
            <pc:sldLayoutMk cId="4154452379" sldId="2147493625"/>
          </pc:sldLayoutMkLst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49"/>
              <pc:sldLayoutMk cId="4154452379" sldId="2147493625"/>
              <ac:spMk id="2" creationId="{00000000-0000-0000-0000-000000000000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49"/>
              <pc:sldLayoutMk cId="4154452379" sldId="2147493625"/>
              <ac:spMk id="3" creationId="{77747187-9646-8734-83E9-5A433631D956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49"/>
              <pc:sldLayoutMk cId="4154452379" sldId="2147493625"/>
              <ac:spMk id="4" creationId="{10145F80-1186-7798-3465-194F2E7A8678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49"/>
              <pc:sldLayoutMk cId="4154452379" sldId="2147493625"/>
              <ac:spMk id="5" creationId="{79EC8DA5-124F-AD9F-DCFD-BA8E517A4D71}"/>
            </ac:spMkLst>
          </pc:spChg>
        </pc:sldLayoutChg>
        <pc:sldLayoutChg chg="modSp del mod ord">
          <pc:chgData name="paolo ruggeri" userId="5392b48c0daafa51" providerId="LiveId" clId="{0A48A098-89C8-4A0E-B31B-6CB4D43E8CDB}" dt="2026-06-12T10:59:05.542" v="2"/>
          <pc:sldLayoutMkLst>
            <pc:docMk/>
            <pc:sldMasterMk cId="0" sldId="2147483649"/>
            <pc:sldLayoutMk cId="2598979339" sldId="2147493626"/>
          </pc:sldLayoutMkLst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49"/>
              <pc:sldLayoutMk cId="2598979339" sldId="2147493626"/>
              <ac:spMk id="2" creationId="{F2171ADF-FC87-7B08-FDE6-1719F18B509D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49"/>
              <pc:sldLayoutMk cId="2598979339" sldId="2147493626"/>
              <ac:spMk id="3" creationId="{7EF516ED-CE60-82D2-C93F-84C86F8064A5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49"/>
              <pc:sldLayoutMk cId="2598979339" sldId="2147493626"/>
              <ac:spMk id="4" creationId="{C5A1A9A0-44C2-5B60-56D5-DA22BAB4D330}"/>
            </ac:spMkLst>
          </pc:spChg>
        </pc:sldLayoutChg>
        <pc:sldLayoutChg chg="modSp del mod ord">
          <pc:chgData name="paolo ruggeri" userId="5392b48c0daafa51" providerId="LiveId" clId="{0A48A098-89C8-4A0E-B31B-6CB4D43E8CDB}" dt="2026-06-12T10:59:05.542" v="2"/>
          <pc:sldLayoutMkLst>
            <pc:docMk/>
            <pc:sldMasterMk cId="0" sldId="2147483649"/>
            <pc:sldLayoutMk cId="1085525745" sldId="2147493627"/>
          </pc:sldLayoutMkLst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49"/>
              <pc:sldLayoutMk cId="1085525745" sldId="2147493627"/>
              <ac:spMk id="2" creationId="{00000000-0000-0000-0000-000000000000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49"/>
              <pc:sldLayoutMk cId="1085525745" sldId="2147493627"/>
              <ac:spMk id="3" creationId="{00000000-0000-0000-0000-000000000000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49"/>
              <pc:sldLayoutMk cId="1085525745" sldId="2147493627"/>
              <ac:spMk id="4" creationId="{00000000-0000-0000-0000-000000000000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49"/>
              <pc:sldLayoutMk cId="1085525745" sldId="2147493627"/>
              <ac:spMk id="5" creationId="{63547DB9-6AE8-1E33-D692-BCE99BF1B823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49"/>
              <pc:sldLayoutMk cId="1085525745" sldId="2147493627"/>
              <ac:spMk id="6" creationId="{EEE8B902-A81A-8499-94C3-CBE6C15F1FEB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49"/>
              <pc:sldLayoutMk cId="1085525745" sldId="2147493627"/>
              <ac:spMk id="7" creationId="{FDACC2DB-E054-D78C-8299-673260C50FEF}"/>
            </ac:spMkLst>
          </pc:spChg>
        </pc:sldLayoutChg>
        <pc:sldLayoutChg chg="modSp del mod ord">
          <pc:chgData name="paolo ruggeri" userId="5392b48c0daafa51" providerId="LiveId" clId="{0A48A098-89C8-4A0E-B31B-6CB4D43E8CDB}" dt="2026-06-12T10:59:05.542" v="2"/>
          <pc:sldLayoutMkLst>
            <pc:docMk/>
            <pc:sldMasterMk cId="0" sldId="2147483649"/>
            <pc:sldLayoutMk cId="2348789606" sldId="2147493628"/>
          </pc:sldLayoutMkLst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49"/>
              <pc:sldLayoutMk cId="2348789606" sldId="2147493628"/>
              <ac:spMk id="2" creationId="{00000000-0000-0000-0000-000000000000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49"/>
              <pc:sldLayoutMk cId="2348789606" sldId="2147493628"/>
              <ac:spMk id="3" creationId="{00000000-0000-0000-0000-000000000000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49"/>
              <pc:sldLayoutMk cId="2348789606" sldId="2147493628"/>
              <ac:spMk id="4" creationId="{00000000-0000-0000-0000-000000000000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49"/>
              <pc:sldLayoutMk cId="2348789606" sldId="2147493628"/>
              <ac:spMk id="5" creationId="{A21E2380-5C06-9EAA-F4F9-139164F75E00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49"/>
              <pc:sldLayoutMk cId="2348789606" sldId="2147493628"/>
              <ac:spMk id="6" creationId="{65A1AA17-2991-35FA-D046-7B9A11B3CF31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49"/>
              <pc:sldLayoutMk cId="2348789606" sldId="2147493628"/>
              <ac:spMk id="7" creationId="{0C204330-4DF9-885D-B13F-0A5364B6FC73}"/>
            </ac:spMkLst>
          </pc:spChg>
        </pc:sldLayoutChg>
        <pc:sldLayoutChg chg="modSp del mod ord">
          <pc:chgData name="paolo ruggeri" userId="5392b48c0daafa51" providerId="LiveId" clId="{0A48A098-89C8-4A0E-B31B-6CB4D43E8CDB}" dt="2026-06-12T10:59:05.542" v="2"/>
          <pc:sldLayoutMkLst>
            <pc:docMk/>
            <pc:sldMasterMk cId="0" sldId="2147483649"/>
            <pc:sldLayoutMk cId="332639520" sldId="2147493629"/>
          </pc:sldLayoutMkLst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49"/>
              <pc:sldLayoutMk cId="332639520" sldId="2147493629"/>
              <ac:spMk id="2" creationId="{00000000-0000-0000-0000-000000000000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49"/>
              <pc:sldLayoutMk cId="332639520" sldId="2147493629"/>
              <ac:spMk id="3" creationId="{00000000-0000-0000-0000-000000000000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49"/>
              <pc:sldLayoutMk cId="332639520" sldId="2147493629"/>
              <ac:spMk id="4" creationId="{05954F90-7578-46D6-2363-5A4683B8744E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49"/>
              <pc:sldLayoutMk cId="332639520" sldId="2147493629"/>
              <ac:spMk id="5" creationId="{9F936D77-D9C1-FFB1-15C6-95CFAE22311B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49"/>
              <pc:sldLayoutMk cId="332639520" sldId="2147493629"/>
              <ac:spMk id="6" creationId="{B7BD15A2-5629-D10C-8401-DF5EF179734F}"/>
            </ac:spMkLst>
          </pc:spChg>
        </pc:sldLayoutChg>
        <pc:sldLayoutChg chg="modSp del mod ord">
          <pc:chgData name="paolo ruggeri" userId="5392b48c0daafa51" providerId="LiveId" clId="{0A48A098-89C8-4A0E-B31B-6CB4D43E8CDB}" dt="2026-06-12T10:59:05.542" v="2"/>
          <pc:sldLayoutMkLst>
            <pc:docMk/>
            <pc:sldMasterMk cId="0" sldId="2147483649"/>
            <pc:sldLayoutMk cId="3326215604" sldId="2147493630"/>
          </pc:sldLayoutMkLst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49"/>
              <pc:sldLayoutMk cId="3326215604" sldId="2147493630"/>
              <ac:spMk id="2" creationId="{00000000-0000-0000-0000-000000000000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49"/>
              <pc:sldLayoutMk cId="3326215604" sldId="2147493630"/>
              <ac:spMk id="3" creationId="{00000000-0000-0000-0000-000000000000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49"/>
              <pc:sldLayoutMk cId="3326215604" sldId="2147493630"/>
              <ac:spMk id="4" creationId="{53876002-6B86-AD11-BF70-722DDCC5083A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49"/>
              <pc:sldLayoutMk cId="3326215604" sldId="2147493630"/>
              <ac:spMk id="5" creationId="{3534744C-8BB4-70CA-F39D-1DE35B001491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49"/>
              <pc:sldLayoutMk cId="3326215604" sldId="2147493630"/>
              <ac:spMk id="6" creationId="{F6F3CC2B-B1E9-D683-3201-9E2F5016E034}"/>
            </ac:spMkLst>
          </pc:spChg>
        </pc:sldLayoutChg>
        <pc:sldLayoutChg chg="modSp del mod ord">
          <pc:chgData name="paolo ruggeri" userId="5392b48c0daafa51" providerId="LiveId" clId="{0A48A098-89C8-4A0E-B31B-6CB4D43E8CDB}" dt="2026-06-12T10:59:05.542" v="2"/>
          <pc:sldLayoutMkLst>
            <pc:docMk/>
            <pc:sldMasterMk cId="0" sldId="2147483649"/>
            <pc:sldLayoutMk cId="1261065268" sldId="2147493631"/>
          </pc:sldLayoutMkLst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49"/>
              <pc:sldLayoutMk cId="1261065268" sldId="2147493631"/>
              <ac:spMk id="3" creationId="{00000000-0000-0000-0000-000000000000}"/>
            </ac:spMkLst>
          </pc:spChg>
        </pc:sldLayoutChg>
        <pc:sldLayoutChg chg="modSp del mod ord">
          <pc:chgData name="paolo ruggeri" userId="5392b48c0daafa51" providerId="LiveId" clId="{0A48A098-89C8-4A0E-B31B-6CB4D43E8CDB}" dt="2026-06-12T10:59:05.542" v="2"/>
          <pc:sldLayoutMkLst>
            <pc:docMk/>
            <pc:sldMasterMk cId="0" sldId="2147483649"/>
            <pc:sldLayoutMk cId="2305674989" sldId="2147493632"/>
          </pc:sldLayoutMkLst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49"/>
              <pc:sldLayoutMk cId="2305674989" sldId="2147493632"/>
              <ac:spMk id="2" creationId="{00000000-0000-0000-0000-000000000000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49"/>
              <pc:sldLayoutMk cId="2305674989" sldId="2147493632"/>
              <ac:spMk id="3" creationId="{A579DCF1-25EF-B51C-E573-4915AC8D4EC7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49"/>
              <pc:sldLayoutMk cId="2305674989" sldId="2147493632"/>
              <ac:spMk id="4" creationId="{F31C7A4B-2E89-2E08-49E2-54A155637DA5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49"/>
              <pc:sldLayoutMk cId="2305674989" sldId="2147493632"/>
              <ac:spMk id="5" creationId="{F3BD09FF-3757-EF0F-4B41-D00464C637BF}"/>
            </ac:spMkLst>
          </pc:spChg>
        </pc:sldLayoutChg>
        <pc:sldLayoutChg chg="modSp del mod ord">
          <pc:chgData name="paolo ruggeri" userId="5392b48c0daafa51" providerId="LiveId" clId="{0A48A098-89C8-4A0E-B31B-6CB4D43E8CDB}" dt="2026-06-12T10:59:05.542" v="2"/>
          <pc:sldLayoutMkLst>
            <pc:docMk/>
            <pc:sldMasterMk cId="0" sldId="2147483649"/>
            <pc:sldLayoutMk cId="3845607490" sldId="2147493633"/>
          </pc:sldLayoutMkLst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49"/>
              <pc:sldLayoutMk cId="3845607490" sldId="2147493633"/>
              <ac:spMk id="3" creationId="{00000000-0000-0000-0000-000000000000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49"/>
              <pc:sldLayoutMk cId="3845607490" sldId="2147493633"/>
              <ac:spMk id="36" creationId="{00000000-0000-0000-0000-000000000000}"/>
            </ac:spMkLst>
          </pc:spChg>
        </pc:sldLayoutChg>
        <pc:sldLayoutChg chg="modSp del mod ord">
          <pc:chgData name="paolo ruggeri" userId="5392b48c0daafa51" providerId="LiveId" clId="{0A48A098-89C8-4A0E-B31B-6CB4D43E8CDB}" dt="2026-06-12T10:59:05.542" v="2"/>
          <pc:sldLayoutMkLst>
            <pc:docMk/>
            <pc:sldMasterMk cId="0" sldId="2147483649"/>
            <pc:sldLayoutMk cId="3655476800" sldId="2147493634"/>
          </pc:sldLayoutMkLst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49"/>
              <pc:sldLayoutMk cId="3655476800" sldId="2147493634"/>
              <ac:spMk id="2" creationId="{00000000-0000-0000-0000-000000000000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49"/>
              <pc:sldLayoutMk cId="3655476800" sldId="2147493634"/>
              <ac:spMk id="3" creationId="{00000000-0000-0000-0000-000000000000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49"/>
              <pc:sldLayoutMk cId="3655476800" sldId="2147493634"/>
              <ac:spMk id="4" creationId="{00000000-0000-0000-0000-000000000000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49"/>
              <pc:sldLayoutMk cId="3655476800" sldId="2147493634"/>
              <ac:spMk id="5" creationId="{00000000-0000-0000-0000-000000000000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49"/>
              <pc:sldLayoutMk cId="3655476800" sldId="2147493634"/>
              <ac:spMk id="6" creationId="{81679356-5061-1079-2598-94D0A4AF2339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49"/>
              <pc:sldLayoutMk cId="3655476800" sldId="2147493634"/>
              <ac:spMk id="7" creationId="{614CF2FE-6B28-20FE-28A7-6A866F4719DA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49"/>
              <pc:sldLayoutMk cId="3655476800" sldId="2147493634"/>
              <ac:spMk id="8" creationId="{6DE357BF-47E4-B60B-E704-646D73ED4083}"/>
            </ac:spMkLst>
          </pc:spChg>
        </pc:sldLayoutChg>
        <pc:sldLayoutChg chg="modSp mod ord">
          <pc:chgData name="paolo ruggeri" userId="5392b48c0daafa51" providerId="LiveId" clId="{0A48A098-89C8-4A0E-B31B-6CB4D43E8CDB}" dt="2026-06-12T10:59:05.448" v="1"/>
          <pc:sldLayoutMkLst>
            <pc:docMk/>
            <pc:sldMasterMk cId="0" sldId="2147483649"/>
            <pc:sldLayoutMk cId="4052751543" sldId="2147493635"/>
          </pc:sldLayoutMkLst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49"/>
              <pc:sldLayoutMk cId="4052751543" sldId="2147493635"/>
              <ac:spMk id="2" creationId="{00000000-0000-0000-0000-000000000000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49"/>
              <pc:sldLayoutMk cId="4052751543" sldId="2147493635"/>
              <ac:spMk id="3" creationId="{00000000-0000-0000-0000-000000000000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49"/>
              <pc:sldLayoutMk cId="4052751543" sldId="2147493635"/>
              <ac:spMk id="4" creationId="{00000000-0000-0000-0000-000000000000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49"/>
              <pc:sldLayoutMk cId="4052751543" sldId="2147493635"/>
              <ac:spMk id="5" creationId="{958AE31F-08C7-0309-F9DC-4940AD46C280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49"/>
              <pc:sldLayoutMk cId="4052751543" sldId="2147493635"/>
              <ac:spMk id="6" creationId="{5CB33968-A9A4-0860-5881-0ECB85D20D24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49"/>
              <pc:sldLayoutMk cId="4052751543" sldId="2147493635"/>
              <ac:spMk id="7" creationId="{B3413687-0337-6F92-BB55-6F68C5493A9E}"/>
            </ac:spMkLst>
          </pc:spChg>
        </pc:sldLayoutChg>
        <pc:sldLayoutChg chg="modSp mod ord">
          <pc:chgData name="paolo ruggeri" userId="5392b48c0daafa51" providerId="LiveId" clId="{0A48A098-89C8-4A0E-B31B-6CB4D43E8CDB}" dt="2026-06-12T10:59:05.448" v="1"/>
          <pc:sldLayoutMkLst>
            <pc:docMk/>
            <pc:sldMasterMk cId="0" sldId="2147483649"/>
            <pc:sldLayoutMk cId="968682132" sldId="2147493636"/>
          </pc:sldLayoutMkLst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49"/>
              <pc:sldLayoutMk cId="968682132" sldId="2147493636"/>
              <ac:spMk id="2" creationId="{00000000-0000-0000-0000-000000000000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49"/>
              <pc:sldLayoutMk cId="968682132" sldId="2147493636"/>
              <ac:spMk id="3" creationId="{00000000-0000-0000-0000-000000000000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49"/>
              <pc:sldLayoutMk cId="968682132" sldId="2147493636"/>
              <ac:spMk id="4" creationId="{00000000-0000-0000-0000-000000000000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49"/>
              <pc:sldLayoutMk cId="968682132" sldId="2147493636"/>
              <ac:spMk id="5" creationId="{EE7C086C-578A-4BE6-7111-60A5BF66DC59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49"/>
              <pc:sldLayoutMk cId="968682132" sldId="2147493636"/>
              <ac:spMk id="6" creationId="{08D0549B-193A-C693-6812-4925B3B6F4D3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49"/>
              <pc:sldLayoutMk cId="968682132" sldId="2147493636"/>
              <ac:spMk id="7" creationId="{949C12C4-9608-4FC0-3E36-1FA52D610EF6}"/>
            </ac:spMkLst>
          </pc:spChg>
        </pc:sldLayoutChg>
        <pc:sldLayoutChg chg="modSp del mod ord">
          <pc:chgData name="paolo ruggeri" userId="5392b48c0daafa51" providerId="LiveId" clId="{0A48A098-89C8-4A0E-B31B-6CB4D43E8CDB}" dt="2026-06-12T10:59:05.542" v="2"/>
          <pc:sldLayoutMkLst>
            <pc:docMk/>
            <pc:sldMasterMk cId="0" sldId="2147483649"/>
            <pc:sldLayoutMk cId="2194093403" sldId="2147493682"/>
          </pc:sldLayoutMkLst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49"/>
              <pc:sldLayoutMk cId="2194093403" sldId="2147493682"/>
              <ac:spMk id="2" creationId="{00000000-0000-0000-0000-000000000000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49"/>
              <pc:sldLayoutMk cId="2194093403" sldId="2147493682"/>
              <ac:spMk id="3" creationId="{00000000-0000-0000-0000-000000000000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49"/>
              <pc:sldLayoutMk cId="2194093403" sldId="2147493682"/>
              <ac:spMk id="4" creationId="{76EE854C-B87A-E5C7-9ECA-6CDD4DA899B9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49"/>
              <pc:sldLayoutMk cId="2194093403" sldId="2147493682"/>
              <ac:spMk id="5" creationId="{FC7CD901-1AD4-331C-08D0-E361D042171A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49"/>
              <pc:sldLayoutMk cId="2194093403" sldId="2147493682"/>
              <ac:spMk id="6" creationId="{131FB0C8-1E3D-8962-9D82-3CDB1F6896B9}"/>
            </ac:spMkLst>
          </pc:spChg>
        </pc:sldLayoutChg>
        <pc:sldLayoutChg chg="modSp mod ord">
          <pc:chgData name="paolo ruggeri" userId="5392b48c0daafa51" providerId="LiveId" clId="{0A48A098-89C8-4A0E-B31B-6CB4D43E8CDB}" dt="2026-06-12T10:59:05.448" v="1"/>
          <pc:sldLayoutMkLst>
            <pc:docMk/>
            <pc:sldMasterMk cId="0" sldId="2147483649"/>
            <pc:sldLayoutMk cId="1538619081" sldId="2147493683"/>
          </pc:sldLayoutMkLst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49"/>
              <pc:sldLayoutMk cId="1538619081" sldId="2147493683"/>
              <ac:spMk id="2" creationId="{00000000-0000-0000-0000-000000000000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49"/>
              <pc:sldLayoutMk cId="1538619081" sldId="2147493683"/>
              <ac:spMk id="3" creationId="{00000000-0000-0000-0000-000000000000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49"/>
              <pc:sldLayoutMk cId="1538619081" sldId="2147493683"/>
              <ac:spMk id="4" creationId="{8D7D1194-06AD-7304-9607-C85024E697F3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49"/>
              <pc:sldLayoutMk cId="1538619081" sldId="2147493683"/>
              <ac:spMk id="5" creationId="{1937718E-CAA5-95F7-0FD8-E58DD8C992A7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49"/>
              <pc:sldLayoutMk cId="1538619081" sldId="2147493683"/>
              <ac:spMk id="6" creationId="{DF6F72D4-86F2-99BD-88B4-DFBB25A3B92B}"/>
            </ac:spMkLst>
          </pc:spChg>
        </pc:sldLayoutChg>
        <pc:sldLayoutChg chg="modSp del mod ord">
          <pc:chgData name="paolo ruggeri" userId="5392b48c0daafa51" providerId="LiveId" clId="{0A48A098-89C8-4A0E-B31B-6CB4D43E8CDB}" dt="2026-06-12T10:59:05.542" v="2"/>
          <pc:sldLayoutMkLst>
            <pc:docMk/>
            <pc:sldMasterMk cId="0" sldId="2147483649"/>
            <pc:sldLayoutMk cId="410936900" sldId="2147493684"/>
          </pc:sldLayoutMkLst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49"/>
              <pc:sldLayoutMk cId="410936900" sldId="2147493684"/>
              <ac:spMk id="2" creationId="{00000000-0000-0000-0000-000000000000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49"/>
              <pc:sldLayoutMk cId="410936900" sldId="2147493684"/>
              <ac:spMk id="3" creationId="{00000000-0000-0000-0000-000000000000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49"/>
              <pc:sldLayoutMk cId="410936900" sldId="2147493684"/>
              <ac:spMk id="4" creationId="{EBB58D7F-AEF0-BF96-ED31-8F57B4DD51B7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49"/>
              <pc:sldLayoutMk cId="410936900" sldId="2147493684"/>
              <ac:spMk id="5" creationId="{9F858B98-BF54-6317-FA7E-E3AE1416913A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49"/>
              <pc:sldLayoutMk cId="410936900" sldId="2147493684"/>
              <ac:spMk id="6" creationId="{CCB86A7B-01D7-33C5-FDE3-D60C0A680AC0}"/>
            </ac:spMkLst>
          </pc:spChg>
        </pc:sldLayoutChg>
        <pc:sldLayoutChg chg="modSp del mod ord">
          <pc:chgData name="paolo ruggeri" userId="5392b48c0daafa51" providerId="LiveId" clId="{0A48A098-89C8-4A0E-B31B-6CB4D43E8CDB}" dt="2026-06-12T10:59:05.542" v="2"/>
          <pc:sldLayoutMkLst>
            <pc:docMk/>
            <pc:sldMasterMk cId="0" sldId="2147483649"/>
            <pc:sldLayoutMk cId="1755148910" sldId="2147493685"/>
          </pc:sldLayoutMkLst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49"/>
              <pc:sldLayoutMk cId="1755148910" sldId="2147493685"/>
              <ac:spMk id="2" creationId="{00000000-0000-0000-0000-000000000000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49"/>
              <pc:sldLayoutMk cId="1755148910" sldId="2147493685"/>
              <ac:spMk id="3" creationId="{00000000-0000-0000-0000-000000000000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49"/>
              <pc:sldLayoutMk cId="1755148910" sldId="2147493685"/>
              <ac:spMk id="4" creationId="{00000000-0000-0000-0000-000000000000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49"/>
              <pc:sldLayoutMk cId="1755148910" sldId="2147493685"/>
              <ac:spMk id="5" creationId="{DE236080-2090-9553-F082-281165E2AB86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49"/>
              <pc:sldLayoutMk cId="1755148910" sldId="2147493685"/>
              <ac:spMk id="6" creationId="{2FD05426-0073-C753-C896-E7607B62459D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49"/>
              <pc:sldLayoutMk cId="1755148910" sldId="2147493685"/>
              <ac:spMk id="7" creationId="{8A64C060-718A-237D-8DAE-939939DF5427}"/>
            </ac:spMkLst>
          </pc:spChg>
        </pc:sldLayoutChg>
        <pc:sldLayoutChg chg="modSp del mod ord">
          <pc:chgData name="paolo ruggeri" userId="5392b48c0daafa51" providerId="LiveId" clId="{0A48A098-89C8-4A0E-B31B-6CB4D43E8CDB}" dt="2026-06-12T10:59:05.542" v="2"/>
          <pc:sldLayoutMkLst>
            <pc:docMk/>
            <pc:sldMasterMk cId="0" sldId="2147483649"/>
            <pc:sldLayoutMk cId="3607169189" sldId="2147493686"/>
          </pc:sldLayoutMkLst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49"/>
              <pc:sldLayoutMk cId="3607169189" sldId="2147493686"/>
              <ac:spMk id="2" creationId="{00000000-0000-0000-0000-000000000000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49"/>
              <pc:sldLayoutMk cId="3607169189" sldId="2147493686"/>
              <ac:spMk id="3" creationId="{00000000-0000-0000-0000-000000000000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49"/>
              <pc:sldLayoutMk cId="3607169189" sldId="2147493686"/>
              <ac:spMk id="4" creationId="{00000000-0000-0000-0000-000000000000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49"/>
              <pc:sldLayoutMk cId="3607169189" sldId="2147493686"/>
              <ac:spMk id="5" creationId="{00000000-0000-0000-0000-000000000000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49"/>
              <pc:sldLayoutMk cId="3607169189" sldId="2147493686"/>
              <ac:spMk id="6" creationId="{00000000-0000-0000-0000-000000000000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49"/>
              <pc:sldLayoutMk cId="3607169189" sldId="2147493686"/>
              <ac:spMk id="7" creationId="{2FF8F323-A9AE-CE35-438D-60A802FFD1D2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49"/>
              <pc:sldLayoutMk cId="3607169189" sldId="2147493686"/>
              <ac:spMk id="8" creationId="{A5B2F95A-4903-B10D-F4C9-86E4CA7EB53E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49"/>
              <pc:sldLayoutMk cId="3607169189" sldId="2147493686"/>
              <ac:spMk id="9" creationId="{8B4DBF33-992D-D679-4311-D2643653292D}"/>
            </ac:spMkLst>
          </pc:spChg>
        </pc:sldLayoutChg>
        <pc:sldLayoutChg chg="modSp del mod ord">
          <pc:chgData name="paolo ruggeri" userId="5392b48c0daafa51" providerId="LiveId" clId="{0A48A098-89C8-4A0E-B31B-6CB4D43E8CDB}" dt="2026-06-12T10:59:05.542" v="2"/>
          <pc:sldLayoutMkLst>
            <pc:docMk/>
            <pc:sldMasterMk cId="0" sldId="2147483649"/>
            <pc:sldLayoutMk cId="3010251234" sldId="2147493687"/>
          </pc:sldLayoutMkLst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49"/>
              <pc:sldLayoutMk cId="3010251234" sldId="2147493687"/>
              <ac:spMk id="2" creationId="{00000000-0000-0000-0000-000000000000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49"/>
              <pc:sldLayoutMk cId="3010251234" sldId="2147493687"/>
              <ac:spMk id="3" creationId="{C7D1DBE0-E507-B8A3-9BCA-92EBDEB6E092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49"/>
              <pc:sldLayoutMk cId="3010251234" sldId="2147493687"/>
              <ac:spMk id="4" creationId="{5D54CFAF-3531-10C1-AC5E-65028E0B380D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49"/>
              <pc:sldLayoutMk cId="3010251234" sldId="2147493687"/>
              <ac:spMk id="5" creationId="{9DB9418A-0B34-4728-6D33-6903DA301ABC}"/>
            </ac:spMkLst>
          </pc:spChg>
        </pc:sldLayoutChg>
        <pc:sldLayoutChg chg="modSp del mod ord">
          <pc:chgData name="paolo ruggeri" userId="5392b48c0daafa51" providerId="LiveId" clId="{0A48A098-89C8-4A0E-B31B-6CB4D43E8CDB}" dt="2026-06-12T10:59:05.542" v="2"/>
          <pc:sldLayoutMkLst>
            <pc:docMk/>
            <pc:sldMasterMk cId="0" sldId="2147483649"/>
            <pc:sldLayoutMk cId="701452754" sldId="2147493688"/>
          </pc:sldLayoutMkLst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49"/>
              <pc:sldLayoutMk cId="701452754" sldId="2147493688"/>
              <ac:spMk id="2" creationId="{AFDA4367-4341-1E07-56B2-930977255E9F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49"/>
              <pc:sldLayoutMk cId="701452754" sldId="2147493688"/>
              <ac:spMk id="3" creationId="{5BEA6AC5-D143-A12E-0379-AE270CBC4230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49"/>
              <pc:sldLayoutMk cId="701452754" sldId="2147493688"/>
              <ac:spMk id="4" creationId="{A71E1128-FB5F-EE62-1DF8-32C32D8B3092}"/>
            </ac:spMkLst>
          </pc:spChg>
        </pc:sldLayoutChg>
        <pc:sldLayoutChg chg="modSp del mod ord">
          <pc:chgData name="paolo ruggeri" userId="5392b48c0daafa51" providerId="LiveId" clId="{0A48A098-89C8-4A0E-B31B-6CB4D43E8CDB}" dt="2026-06-12T10:59:05.542" v="2"/>
          <pc:sldLayoutMkLst>
            <pc:docMk/>
            <pc:sldMasterMk cId="0" sldId="2147483649"/>
            <pc:sldLayoutMk cId="1206764873" sldId="2147493689"/>
          </pc:sldLayoutMkLst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49"/>
              <pc:sldLayoutMk cId="1206764873" sldId="2147493689"/>
              <ac:spMk id="2" creationId="{00000000-0000-0000-0000-000000000000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49"/>
              <pc:sldLayoutMk cId="1206764873" sldId="2147493689"/>
              <ac:spMk id="3" creationId="{00000000-0000-0000-0000-000000000000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49"/>
              <pc:sldLayoutMk cId="1206764873" sldId="2147493689"/>
              <ac:spMk id="4" creationId="{00000000-0000-0000-0000-000000000000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49"/>
              <pc:sldLayoutMk cId="1206764873" sldId="2147493689"/>
              <ac:spMk id="5" creationId="{8AE3A18F-AAD8-6A6B-7A51-6BF7D8994371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49"/>
              <pc:sldLayoutMk cId="1206764873" sldId="2147493689"/>
              <ac:spMk id="6" creationId="{EDA79C82-E7ED-32BF-88BA-1A3C0D00E22C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49"/>
              <pc:sldLayoutMk cId="1206764873" sldId="2147493689"/>
              <ac:spMk id="7" creationId="{48E2B4C9-EB81-7DC1-EE44-92A6A3CCFFE2}"/>
            </ac:spMkLst>
          </pc:spChg>
        </pc:sldLayoutChg>
        <pc:sldLayoutChg chg="modSp del mod ord">
          <pc:chgData name="paolo ruggeri" userId="5392b48c0daafa51" providerId="LiveId" clId="{0A48A098-89C8-4A0E-B31B-6CB4D43E8CDB}" dt="2026-06-12T10:59:05.542" v="2"/>
          <pc:sldLayoutMkLst>
            <pc:docMk/>
            <pc:sldMasterMk cId="0" sldId="2147483649"/>
            <pc:sldLayoutMk cId="2372061950" sldId="2147493690"/>
          </pc:sldLayoutMkLst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49"/>
              <pc:sldLayoutMk cId="2372061950" sldId="2147493690"/>
              <ac:spMk id="2" creationId="{00000000-0000-0000-0000-000000000000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49"/>
              <pc:sldLayoutMk cId="2372061950" sldId="2147493690"/>
              <ac:spMk id="3" creationId="{00000000-0000-0000-0000-000000000000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49"/>
              <pc:sldLayoutMk cId="2372061950" sldId="2147493690"/>
              <ac:spMk id="4" creationId="{00000000-0000-0000-0000-000000000000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49"/>
              <pc:sldLayoutMk cId="2372061950" sldId="2147493690"/>
              <ac:spMk id="5" creationId="{E749A935-2AB2-E530-72A8-D5E1E1AE7181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49"/>
              <pc:sldLayoutMk cId="2372061950" sldId="2147493690"/>
              <ac:spMk id="6" creationId="{67E03C57-5233-97AC-3C91-4DA6D540E61D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49"/>
              <pc:sldLayoutMk cId="2372061950" sldId="2147493690"/>
              <ac:spMk id="7" creationId="{D48C55CD-35F4-3B6D-08D5-B554E34A28DB}"/>
            </ac:spMkLst>
          </pc:spChg>
        </pc:sldLayoutChg>
        <pc:sldLayoutChg chg="modSp del mod ord">
          <pc:chgData name="paolo ruggeri" userId="5392b48c0daafa51" providerId="LiveId" clId="{0A48A098-89C8-4A0E-B31B-6CB4D43E8CDB}" dt="2026-06-12T10:59:05.542" v="2"/>
          <pc:sldLayoutMkLst>
            <pc:docMk/>
            <pc:sldMasterMk cId="0" sldId="2147483649"/>
            <pc:sldLayoutMk cId="3382746320" sldId="2147493691"/>
          </pc:sldLayoutMkLst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49"/>
              <pc:sldLayoutMk cId="3382746320" sldId="2147493691"/>
              <ac:spMk id="2" creationId="{00000000-0000-0000-0000-000000000000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49"/>
              <pc:sldLayoutMk cId="3382746320" sldId="2147493691"/>
              <ac:spMk id="3" creationId="{00000000-0000-0000-0000-000000000000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49"/>
              <pc:sldLayoutMk cId="3382746320" sldId="2147493691"/>
              <ac:spMk id="4" creationId="{04376A2D-7BFC-EA36-AE28-95815D4A8C3D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49"/>
              <pc:sldLayoutMk cId="3382746320" sldId="2147493691"/>
              <ac:spMk id="5" creationId="{DADD6C83-EE4E-9B6F-7AA1-C33C8FAC656D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49"/>
              <pc:sldLayoutMk cId="3382746320" sldId="2147493691"/>
              <ac:spMk id="6" creationId="{33FF6DA7-4A92-2004-E525-EC848C6F73CD}"/>
            </ac:spMkLst>
          </pc:spChg>
        </pc:sldLayoutChg>
        <pc:sldLayoutChg chg="modSp del mod ord">
          <pc:chgData name="paolo ruggeri" userId="5392b48c0daafa51" providerId="LiveId" clId="{0A48A098-89C8-4A0E-B31B-6CB4D43E8CDB}" dt="2026-06-12T10:59:05.542" v="2"/>
          <pc:sldLayoutMkLst>
            <pc:docMk/>
            <pc:sldMasterMk cId="0" sldId="2147483649"/>
            <pc:sldLayoutMk cId="2417607592" sldId="2147493692"/>
          </pc:sldLayoutMkLst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49"/>
              <pc:sldLayoutMk cId="2417607592" sldId="2147493692"/>
              <ac:spMk id="2" creationId="{00000000-0000-0000-0000-000000000000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49"/>
              <pc:sldLayoutMk cId="2417607592" sldId="2147493692"/>
              <ac:spMk id="3" creationId="{00000000-0000-0000-0000-000000000000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49"/>
              <pc:sldLayoutMk cId="2417607592" sldId="2147493692"/>
              <ac:spMk id="4" creationId="{CB9F925A-5B3D-FE49-E3DF-57009DBB7804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49"/>
              <pc:sldLayoutMk cId="2417607592" sldId="2147493692"/>
              <ac:spMk id="5" creationId="{858FD384-28BF-1135-E08B-ECF17753E80B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49"/>
              <pc:sldLayoutMk cId="2417607592" sldId="2147493692"/>
              <ac:spMk id="6" creationId="{BEFAA316-4301-87C0-15FE-7CB182FAAFFD}"/>
            </ac:spMkLst>
          </pc:spChg>
        </pc:sldLayoutChg>
        <pc:sldLayoutChg chg="modSp del mod ord">
          <pc:chgData name="paolo ruggeri" userId="5392b48c0daafa51" providerId="LiveId" clId="{0A48A098-89C8-4A0E-B31B-6CB4D43E8CDB}" dt="2026-06-12T10:59:05.542" v="2"/>
          <pc:sldLayoutMkLst>
            <pc:docMk/>
            <pc:sldMasterMk cId="0" sldId="2147483649"/>
            <pc:sldLayoutMk cId="2367297341" sldId="2147493693"/>
          </pc:sldLayoutMkLst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49"/>
              <pc:sldLayoutMk cId="2367297341" sldId="2147493693"/>
              <ac:spMk id="3" creationId="{00000000-0000-0000-0000-000000000000}"/>
            </ac:spMkLst>
          </pc:spChg>
        </pc:sldLayoutChg>
        <pc:sldLayoutChg chg="modSp del mod ord">
          <pc:chgData name="paolo ruggeri" userId="5392b48c0daafa51" providerId="LiveId" clId="{0A48A098-89C8-4A0E-B31B-6CB4D43E8CDB}" dt="2026-06-12T10:59:05.542" v="2"/>
          <pc:sldLayoutMkLst>
            <pc:docMk/>
            <pc:sldMasterMk cId="0" sldId="2147483649"/>
            <pc:sldLayoutMk cId="1892267267" sldId="2147493695"/>
          </pc:sldLayoutMkLst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49"/>
              <pc:sldLayoutMk cId="1892267267" sldId="2147493695"/>
              <ac:spMk id="3" creationId="{00000000-0000-0000-0000-000000000000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49"/>
              <pc:sldLayoutMk cId="1892267267" sldId="2147493695"/>
              <ac:spMk id="36" creationId="{00000000-0000-0000-0000-000000000000}"/>
            </ac:spMkLst>
          </pc:spChg>
        </pc:sldLayoutChg>
        <pc:sldLayoutChg chg="modSp del mod ord">
          <pc:chgData name="paolo ruggeri" userId="5392b48c0daafa51" providerId="LiveId" clId="{0A48A098-89C8-4A0E-B31B-6CB4D43E8CDB}" dt="2026-06-12T10:59:05.542" v="2"/>
          <pc:sldLayoutMkLst>
            <pc:docMk/>
            <pc:sldMasterMk cId="0" sldId="2147483649"/>
            <pc:sldLayoutMk cId="924009900" sldId="2147493696"/>
          </pc:sldLayoutMkLst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49"/>
              <pc:sldLayoutMk cId="924009900" sldId="2147493696"/>
              <ac:spMk id="2" creationId="{00000000-0000-0000-0000-000000000000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49"/>
              <pc:sldLayoutMk cId="924009900" sldId="2147493696"/>
              <ac:spMk id="3" creationId="{00000000-0000-0000-0000-000000000000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49"/>
              <pc:sldLayoutMk cId="924009900" sldId="2147493696"/>
              <ac:spMk id="4" creationId="{00000000-0000-0000-0000-000000000000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49"/>
              <pc:sldLayoutMk cId="924009900" sldId="2147493696"/>
              <ac:spMk id="5" creationId="{00000000-0000-0000-0000-000000000000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49"/>
              <pc:sldLayoutMk cId="924009900" sldId="2147493696"/>
              <ac:spMk id="6" creationId="{CCC06506-9924-CEC3-2770-C1272E5D5C35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49"/>
              <pc:sldLayoutMk cId="924009900" sldId="2147493696"/>
              <ac:spMk id="7" creationId="{45A82EF8-051D-9CF1-FF3C-241A7189B6BF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49"/>
              <pc:sldLayoutMk cId="924009900" sldId="2147493696"/>
              <ac:spMk id="8" creationId="{6E91DD83-B771-0494-E158-BE74394DC7D8}"/>
            </ac:spMkLst>
          </pc:spChg>
        </pc:sldLayoutChg>
        <pc:sldLayoutChg chg="modSp mod ord">
          <pc:chgData name="paolo ruggeri" userId="5392b48c0daafa51" providerId="LiveId" clId="{0A48A098-89C8-4A0E-B31B-6CB4D43E8CDB}" dt="2026-06-12T10:59:05.448" v="1"/>
          <pc:sldLayoutMkLst>
            <pc:docMk/>
            <pc:sldMasterMk cId="0" sldId="2147483649"/>
            <pc:sldLayoutMk cId="2581274113" sldId="2147493697"/>
          </pc:sldLayoutMkLst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49"/>
              <pc:sldLayoutMk cId="2581274113" sldId="2147493697"/>
              <ac:spMk id="2" creationId="{00000000-0000-0000-0000-000000000000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49"/>
              <pc:sldLayoutMk cId="2581274113" sldId="2147493697"/>
              <ac:spMk id="3" creationId="{00000000-0000-0000-0000-000000000000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49"/>
              <pc:sldLayoutMk cId="2581274113" sldId="2147493697"/>
              <ac:spMk id="4" creationId="{00000000-0000-0000-0000-000000000000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49"/>
              <pc:sldLayoutMk cId="2581274113" sldId="2147493697"/>
              <ac:spMk id="5" creationId="{41D1D41E-B051-CEED-2C93-B944C46A208A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49"/>
              <pc:sldLayoutMk cId="2581274113" sldId="2147493697"/>
              <ac:spMk id="6" creationId="{C93686C3-FA86-47C9-3C78-146CAF767374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49"/>
              <pc:sldLayoutMk cId="2581274113" sldId="2147493697"/>
              <ac:spMk id="7" creationId="{E6CDBA52-EBB6-4F79-A591-9897F2478737}"/>
            </ac:spMkLst>
          </pc:spChg>
        </pc:sldLayoutChg>
        <pc:sldLayoutChg chg="modSp mod ord">
          <pc:chgData name="paolo ruggeri" userId="5392b48c0daafa51" providerId="LiveId" clId="{0A48A098-89C8-4A0E-B31B-6CB4D43E8CDB}" dt="2026-06-12T10:59:05.448" v="1"/>
          <pc:sldLayoutMkLst>
            <pc:docMk/>
            <pc:sldMasterMk cId="0" sldId="2147483649"/>
            <pc:sldLayoutMk cId="795008500" sldId="2147493698"/>
          </pc:sldLayoutMkLst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49"/>
              <pc:sldLayoutMk cId="795008500" sldId="2147493698"/>
              <ac:spMk id="2" creationId="{00000000-0000-0000-0000-000000000000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49"/>
              <pc:sldLayoutMk cId="795008500" sldId="2147493698"/>
              <ac:spMk id="3" creationId="{00000000-0000-0000-0000-000000000000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49"/>
              <pc:sldLayoutMk cId="795008500" sldId="2147493698"/>
              <ac:spMk id="4" creationId="{00000000-0000-0000-0000-000000000000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49"/>
              <pc:sldLayoutMk cId="795008500" sldId="2147493698"/>
              <ac:spMk id="5" creationId="{DCBDD5FB-CC30-5CAE-FF68-3005AA1B09B7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49"/>
              <pc:sldLayoutMk cId="795008500" sldId="2147493698"/>
              <ac:spMk id="6" creationId="{39EE095A-0FAC-31FA-13C0-0C87B7B8B369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49"/>
              <pc:sldLayoutMk cId="795008500" sldId="2147493698"/>
              <ac:spMk id="7" creationId="{F910D257-DBC8-170A-8F45-E51311A218C4}"/>
            </ac:spMkLst>
          </pc:spChg>
        </pc:sldLayoutChg>
        <pc:sldLayoutChg chg="modSp mod ord">
          <pc:chgData name="paolo ruggeri" userId="5392b48c0daafa51" providerId="LiveId" clId="{0A48A098-89C8-4A0E-B31B-6CB4D43E8CDB}" dt="2026-06-12T10:59:05.448" v="1"/>
          <pc:sldLayoutMkLst>
            <pc:docMk/>
            <pc:sldMasterMk cId="0" sldId="2147483649"/>
            <pc:sldLayoutMk cId="1581809977" sldId="2147493699"/>
          </pc:sldLayoutMkLst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49"/>
              <pc:sldLayoutMk cId="1581809977" sldId="2147493699"/>
              <ac:spMk id="2" creationId="{76F0EFEB-4C57-650E-8A8A-4A9ACD97A19A}"/>
            </ac:spMkLst>
          </pc:spChg>
        </pc:sldLayoutChg>
        <pc:sldLayoutChg chg="modSp mod ord">
          <pc:chgData name="paolo ruggeri" userId="5392b48c0daafa51" providerId="LiveId" clId="{0A48A098-89C8-4A0E-B31B-6CB4D43E8CDB}" dt="2026-06-12T10:59:05.448" v="1"/>
          <pc:sldLayoutMkLst>
            <pc:docMk/>
            <pc:sldMasterMk cId="0" sldId="2147483649"/>
            <pc:sldLayoutMk cId="1258952730" sldId="2147493700"/>
          </pc:sldLayoutMkLst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49"/>
              <pc:sldLayoutMk cId="1258952730" sldId="2147493700"/>
              <ac:spMk id="2" creationId="{9B30E5FA-606C-5193-B4E4-D8CBAC777C6F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49"/>
              <pc:sldLayoutMk cId="1258952730" sldId="2147493700"/>
              <ac:spMk id="11" creationId="{00000000-0000-0000-0000-000000000000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49"/>
              <pc:sldLayoutMk cId="1258952730" sldId="2147493700"/>
              <ac:spMk id="12" creationId="{00000000-0000-0000-0000-000000000000}"/>
            </ac:spMkLst>
          </pc:spChg>
        </pc:sldLayoutChg>
      </pc:sldMasterChg>
      <pc:sldMasterChg chg="delSldLayout modSldLayout sldLayoutOrd">
        <pc:chgData name="paolo ruggeri" userId="5392b48c0daafa51" providerId="LiveId" clId="{0A48A098-89C8-4A0E-B31B-6CB4D43E8CDB}" dt="2026-06-12T10:59:05.542" v="2"/>
        <pc:sldMasterMkLst>
          <pc:docMk/>
          <pc:sldMasterMk cId="0" sldId="2147483677"/>
        </pc:sldMasterMkLst>
        <pc:sldLayoutChg chg="del">
          <pc:chgData name="paolo ruggeri" userId="5392b48c0daafa51" providerId="LiveId" clId="{0A48A098-89C8-4A0E-B31B-6CB4D43E8CDB}" dt="2026-06-12T10:59:05.542" v="2"/>
          <pc:sldLayoutMkLst>
            <pc:docMk/>
            <pc:sldMasterMk cId="0" sldId="2147483677"/>
            <pc:sldLayoutMk cId="181407355" sldId="2147493479"/>
          </pc:sldLayoutMkLst>
        </pc:sldLayoutChg>
        <pc:sldLayoutChg chg="del">
          <pc:chgData name="paolo ruggeri" userId="5392b48c0daafa51" providerId="LiveId" clId="{0A48A098-89C8-4A0E-B31B-6CB4D43E8CDB}" dt="2026-06-12T10:59:05.542" v="2"/>
          <pc:sldLayoutMkLst>
            <pc:docMk/>
            <pc:sldMasterMk cId="0" sldId="2147483677"/>
            <pc:sldLayoutMk cId="2269237374" sldId="2147493480"/>
          </pc:sldLayoutMkLst>
        </pc:sldLayoutChg>
        <pc:sldLayoutChg chg="del">
          <pc:chgData name="paolo ruggeri" userId="5392b48c0daafa51" providerId="LiveId" clId="{0A48A098-89C8-4A0E-B31B-6CB4D43E8CDB}" dt="2026-06-12T10:59:05.542" v="2"/>
          <pc:sldLayoutMkLst>
            <pc:docMk/>
            <pc:sldMasterMk cId="0" sldId="2147483677"/>
            <pc:sldLayoutMk cId="2962029382" sldId="2147493481"/>
          </pc:sldLayoutMkLst>
        </pc:sldLayoutChg>
        <pc:sldLayoutChg chg="del">
          <pc:chgData name="paolo ruggeri" userId="5392b48c0daafa51" providerId="LiveId" clId="{0A48A098-89C8-4A0E-B31B-6CB4D43E8CDB}" dt="2026-06-12T10:59:05.542" v="2"/>
          <pc:sldLayoutMkLst>
            <pc:docMk/>
            <pc:sldMasterMk cId="0" sldId="2147483677"/>
            <pc:sldLayoutMk cId="2816095313" sldId="2147493482"/>
          </pc:sldLayoutMkLst>
        </pc:sldLayoutChg>
        <pc:sldLayoutChg chg="del">
          <pc:chgData name="paolo ruggeri" userId="5392b48c0daafa51" providerId="LiveId" clId="{0A48A098-89C8-4A0E-B31B-6CB4D43E8CDB}" dt="2026-06-12T10:59:05.542" v="2"/>
          <pc:sldLayoutMkLst>
            <pc:docMk/>
            <pc:sldMasterMk cId="0" sldId="2147483677"/>
            <pc:sldLayoutMk cId="1641606210" sldId="2147493483"/>
          </pc:sldLayoutMkLst>
        </pc:sldLayoutChg>
        <pc:sldLayoutChg chg="del">
          <pc:chgData name="paolo ruggeri" userId="5392b48c0daafa51" providerId="LiveId" clId="{0A48A098-89C8-4A0E-B31B-6CB4D43E8CDB}" dt="2026-06-12T10:59:05.542" v="2"/>
          <pc:sldLayoutMkLst>
            <pc:docMk/>
            <pc:sldMasterMk cId="0" sldId="2147483677"/>
            <pc:sldLayoutMk cId="3105112875" sldId="2147493484"/>
          </pc:sldLayoutMkLst>
        </pc:sldLayoutChg>
        <pc:sldLayoutChg chg="del">
          <pc:chgData name="paolo ruggeri" userId="5392b48c0daafa51" providerId="LiveId" clId="{0A48A098-89C8-4A0E-B31B-6CB4D43E8CDB}" dt="2026-06-12T10:59:05.542" v="2"/>
          <pc:sldLayoutMkLst>
            <pc:docMk/>
            <pc:sldMasterMk cId="0" sldId="2147483677"/>
            <pc:sldLayoutMk cId="2234529075" sldId="2147493485"/>
          </pc:sldLayoutMkLst>
        </pc:sldLayoutChg>
        <pc:sldLayoutChg chg="del">
          <pc:chgData name="paolo ruggeri" userId="5392b48c0daafa51" providerId="LiveId" clId="{0A48A098-89C8-4A0E-B31B-6CB4D43E8CDB}" dt="2026-06-12T10:59:05.542" v="2"/>
          <pc:sldLayoutMkLst>
            <pc:docMk/>
            <pc:sldMasterMk cId="0" sldId="2147483677"/>
            <pc:sldLayoutMk cId="1422846" sldId="2147493486"/>
          </pc:sldLayoutMkLst>
        </pc:sldLayoutChg>
        <pc:sldLayoutChg chg="del">
          <pc:chgData name="paolo ruggeri" userId="5392b48c0daafa51" providerId="LiveId" clId="{0A48A098-89C8-4A0E-B31B-6CB4D43E8CDB}" dt="2026-06-12T10:59:05.542" v="2"/>
          <pc:sldLayoutMkLst>
            <pc:docMk/>
            <pc:sldMasterMk cId="0" sldId="2147483677"/>
            <pc:sldLayoutMk cId="1801396380" sldId="2147493487"/>
          </pc:sldLayoutMkLst>
        </pc:sldLayoutChg>
        <pc:sldLayoutChg chg="del">
          <pc:chgData name="paolo ruggeri" userId="5392b48c0daafa51" providerId="LiveId" clId="{0A48A098-89C8-4A0E-B31B-6CB4D43E8CDB}" dt="2026-06-12T10:59:05.542" v="2"/>
          <pc:sldLayoutMkLst>
            <pc:docMk/>
            <pc:sldMasterMk cId="0" sldId="2147483677"/>
            <pc:sldLayoutMk cId="1395180645" sldId="2147493488"/>
          </pc:sldLayoutMkLst>
        </pc:sldLayoutChg>
        <pc:sldLayoutChg chg="del">
          <pc:chgData name="paolo ruggeri" userId="5392b48c0daafa51" providerId="LiveId" clId="{0A48A098-89C8-4A0E-B31B-6CB4D43E8CDB}" dt="2026-06-12T10:59:05.542" v="2"/>
          <pc:sldLayoutMkLst>
            <pc:docMk/>
            <pc:sldMasterMk cId="0" sldId="2147483677"/>
            <pc:sldLayoutMk cId="2046228158" sldId="2147493489"/>
          </pc:sldLayoutMkLst>
        </pc:sldLayoutChg>
        <pc:sldLayoutChg chg="del">
          <pc:chgData name="paolo ruggeri" userId="5392b48c0daafa51" providerId="LiveId" clId="{0A48A098-89C8-4A0E-B31B-6CB4D43E8CDB}" dt="2026-06-12T10:59:05.542" v="2"/>
          <pc:sldLayoutMkLst>
            <pc:docMk/>
            <pc:sldMasterMk cId="0" sldId="2147483677"/>
            <pc:sldLayoutMk cId="3931836295" sldId="2147493490"/>
          </pc:sldLayoutMkLst>
        </pc:sldLayoutChg>
        <pc:sldLayoutChg chg="del">
          <pc:chgData name="paolo ruggeri" userId="5392b48c0daafa51" providerId="LiveId" clId="{0A48A098-89C8-4A0E-B31B-6CB4D43E8CDB}" dt="2026-06-12T10:59:05.542" v="2"/>
          <pc:sldLayoutMkLst>
            <pc:docMk/>
            <pc:sldMasterMk cId="0" sldId="2147483677"/>
            <pc:sldLayoutMk cId="3031245793" sldId="2147493491"/>
          </pc:sldLayoutMkLst>
        </pc:sldLayoutChg>
        <pc:sldLayoutChg chg="del">
          <pc:chgData name="paolo ruggeri" userId="5392b48c0daafa51" providerId="LiveId" clId="{0A48A098-89C8-4A0E-B31B-6CB4D43E8CDB}" dt="2026-06-12T10:59:05.542" v="2"/>
          <pc:sldLayoutMkLst>
            <pc:docMk/>
            <pc:sldMasterMk cId="0" sldId="2147483677"/>
            <pc:sldLayoutMk cId="2266936582" sldId="2147493492"/>
          </pc:sldLayoutMkLst>
        </pc:sldLayoutChg>
        <pc:sldLayoutChg chg="del">
          <pc:chgData name="paolo ruggeri" userId="5392b48c0daafa51" providerId="LiveId" clId="{0A48A098-89C8-4A0E-B31B-6CB4D43E8CDB}" dt="2026-06-12T10:59:05.542" v="2"/>
          <pc:sldLayoutMkLst>
            <pc:docMk/>
            <pc:sldMasterMk cId="0" sldId="2147483677"/>
            <pc:sldLayoutMk cId="3141680904" sldId="2147493495"/>
          </pc:sldLayoutMkLst>
        </pc:sldLayoutChg>
        <pc:sldLayoutChg chg="del">
          <pc:chgData name="paolo ruggeri" userId="5392b48c0daafa51" providerId="LiveId" clId="{0A48A098-89C8-4A0E-B31B-6CB4D43E8CDB}" dt="2026-06-12T10:59:05.542" v="2"/>
          <pc:sldLayoutMkLst>
            <pc:docMk/>
            <pc:sldMasterMk cId="0" sldId="2147483677"/>
            <pc:sldLayoutMk cId="3412317128" sldId="2147493496"/>
          </pc:sldLayoutMkLst>
        </pc:sldLayoutChg>
        <pc:sldLayoutChg chg="del">
          <pc:chgData name="paolo ruggeri" userId="5392b48c0daafa51" providerId="LiveId" clId="{0A48A098-89C8-4A0E-B31B-6CB4D43E8CDB}" dt="2026-06-12T10:59:05.542" v="2"/>
          <pc:sldLayoutMkLst>
            <pc:docMk/>
            <pc:sldMasterMk cId="0" sldId="2147483677"/>
            <pc:sldLayoutMk cId="262876995" sldId="2147493497"/>
          </pc:sldLayoutMkLst>
        </pc:sldLayoutChg>
        <pc:sldLayoutChg chg="del">
          <pc:chgData name="paolo ruggeri" userId="5392b48c0daafa51" providerId="LiveId" clId="{0A48A098-89C8-4A0E-B31B-6CB4D43E8CDB}" dt="2026-06-12T10:59:05.542" v="2"/>
          <pc:sldLayoutMkLst>
            <pc:docMk/>
            <pc:sldMasterMk cId="0" sldId="2147483677"/>
            <pc:sldLayoutMk cId="884038646" sldId="2147493498"/>
          </pc:sldLayoutMkLst>
        </pc:sldLayoutChg>
        <pc:sldLayoutChg chg="del">
          <pc:chgData name="paolo ruggeri" userId="5392b48c0daafa51" providerId="LiveId" clId="{0A48A098-89C8-4A0E-B31B-6CB4D43E8CDB}" dt="2026-06-12T10:59:05.542" v="2"/>
          <pc:sldLayoutMkLst>
            <pc:docMk/>
            <pc:sldMasterMk cId="0" sldId="2147483677"/>
            <pc:sldLayoutMk cId="3401234889" sldId="2147493499"/>
          </pc:sldLayoutMkLst>
        </pc:sldLayoutChg>
        <pc:sldLayoutChg chg="del">
          <pc:chgData name="paolo ruggeri" userId="5392b48c0daafa51" providerId="LiveId" clId="{0A48A098-89C8-4A0E-B31B-6CB4D43E8CDB}" dt="2026-06-12T10:59:05.542" v="2"/>
          <pc:sldLayoutMkLst>
            <pc:docMk/>
            <pc:sldMasterMk cId="0" sldId="2147483677"/>
            <pc:sldLayoutMk cId="389022342" sldId="2147493500"/>
          </pc:sldLayoutMkLst>
        </pc:sldLayoutChg>
        <pc:sldLayoutChg chg="del">
          <pc:chgData name="paolo ruggeri" userId="5392b48c0daafa51" providerId="LiveId" clId="{0A48A098-89C8-4A0E-B31B-6CB4D43E8CDB}" dt="2026-06-12T10:59:05.542" v="2"/>
          <pc:sldLayoutMkLst>
            <pc:docMk/>
            <pc:sldMasterMk cId="0" sldId="2147483677"/>
            <pc:sldLayoutMk cId="1456774157" sldId="2147493501"/>
          </pc:sldLayoutMkLst>
        </pc:sldLayoutChg>
        <pc:sldLayoutChg chg="del">
          <pc:chgData name="paolo ruggeri" userId="5392b48c0daafa51" providerId="LiveId" clId="{0A48A098-89C8-4A0E-B31B-6CB4D43E8CDB}" dt="2026-06-12T10:59:05.542" v="2"/>
          <pc:sldLayoutMkLst>
            <pc:docMk/>
            <pc:sldMasterMk cId="0" sldId="2147483677"/>
            <pc:sldLayoutMk cId="760604795" sldId="2147493502"/>
          </pc:sldLayoutMkLst>
        </pc:sldLayoutChg>
        <pc:sldLayoutChg chg="del">
          <pc:chgData name="paolo ruggeri" userId="5392b48c0daafa51" providerId="LiveId" clId="{0A48A098-89C8-4A0E-B31B-6CB4D43E8CDB}" dt="2026-06-12T10:59:05.542" v="2"/>
          <pc:sldLayoutMkLst>
            <pc:docMk/>
            <pc:sldMasterMk cId="0" sldId="2147483677"/>
            <pc:sldLayoutMk cId="686696579" sldId="2147493503"/>
          </pc:sldLayoutMkLst>
        </pc:sldLayoutChg>
        <pc:sldLayoutChg chg="del">
          <pc:chgData name="paolo ruggeri" userId="5392b48c0daafa51" providerId="LiveId" clId="{0A48A098-89C8-4A0E-B31B-6CB4D43E8CDB}" dt="2026-06-12T10:59:05.542" v="2"/>
          <pc:sldLayoutMkLst>
            <pc:docMk/>
            <pc:sldMasterMk cId="0" sldId="2147483677"/>
            <pc:sldLayoutMk cId="4120497123" sldId="2147493504"/>
          </pc:sldLayoutMkLst>
        </pc:sldLayoutChg>
        <pc:sldLayoutChg chg="del">
          <pc:chgData name="paolo ruggeri" userId="5392b48c0daafa51" providerId="LiveId" clId="{0A48A098-89C8-4A0E-B31B-6CB4D43E8CDB}" dt="2026-06-12T10:59:05.542" v="2"/>
          <pc:sldLayoutMkLst>
            <pc:docMk/>
            <pc:sldMasterMk cId="0" sldId="2147483677"/>
            <pc:sldLayoutMk cId="220587717" sldId="2147493505"/>
          </pc:sldLayoutMkLst>
        </pc:sldLayoutChg>
        <pc:sldLayoutChg chg="del">
          <pc:chgData name="paolo ruggeri" userId="5392b48c0daafa51" providerId="LiveId" clId="{0A48A098-89C8-4A0E-B31B-6CB4D43E8CDB}" dt="2026-06-12T10:59:05.542" v="2"/>
          <pc:sldLayoutMkLst>
            <pc:docMk/>
            <pc:sldMasterMk cId="0" sldId="2147483677"/>
            <pc:sldLayoutMk cId="2392785436" sldId="2147493506"/>
          </pc:sldLayoutMkLst>
        </pc:sldLayoutChg>
        <pc:sldLayoutChg chg="modSp del mod ord">
          <pc:chgData name="paolo ruggeri" userId="5392b48c0daafa51" providerId="LiveId" clId="{0A48A098-89C8-4A0E-B31B-6CB4D43E8CDB}" dt="2026-06-12T10:59:05.542" v="2"/>
          <pc:sldLayoutMkLst>
            <pc:docMk/>
            <pc:sldMasterMk cId="0" sldId="2147483677"/>
            <pc:sldLayoutMk cId="3588271587" sldId="2147493638"/>
          </pc:sldLayoutMkLst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77"/>
              <pc:sldLayoutMk cId="3588271587" sldId="2147493638"/>
              <ac:spMk id="2" creationId="{00000000-0000-0000-0000-000000000000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77"/>
              <pc:sldLayoutMk cId="3588271587" sldId="2147493638"/>
              <ac:spMk id="3" creationId="{00000000-0000-0000-0000-000000000000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77"/>
              <pc:sldLayoutMk cId="3588271587" sldId="2147493638"/>
              <ac:spMk id="4" creationId="{34BE935B-47E9-EE1F-83ED-242D792AB2BD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77"/>
              <pc:sldLayoutMk cId="3588271587" sldId="2147493638"/>
              <ac:spMk id="5" creationId="{10DC5CB4-1747-6EFC-6F74-2FC8E78A3423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77"/>
              <pc:sldLayoutMk cId="3588271587" sldId="2147493638"/>
              <ac:spMk id="6" creationId="{E4D5278E-14BF-50B9-6588-F41FDF699033}"/>
            </ac:spMkLst>
          </pc:spChg>
        </pc:sldLayoutChg>
        <pc:sldLayoutChg chg="modSp mod ord">
          <pc:chgData name="paolo ruggeri" userId="5392b48c0daafa51" providerId="LiveId" clId="{0A48A098-89C8-4A0E-B31B-6CB4D43E8CDB}" dt="2026-06-12T10:59:05.448" v="1"/>
          <pc:sldLayoutMkLst>
            <pc:docMk/>
            <pc:sldMasterMk cId="0" sldId="2147483677"/>
            <pc:sldLayoutMk cId="256499081" sldId="2147493639"/>
          </pc:sldLayoutMkLst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77"/>
              <pc:sldLayoutMk cId="256499081" sldId="2147493639"/>
              <ac:spMk id="2" creationId="{00000000-0000-0000-0000-000000000000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77"/>
              <pc:sldLayoutMk cId="256499081" sldId="2147493639"/>
              <ac:spMk id="3" creationId="{00000000-0000-0000-0000-000000000000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77"/>
              <pc:sldLayoutMk cId="256499081" sldId="2147493639"/>
              <ac:spMk id="4" creationId="{92DA2904-0DCF-0C94-CAE5-6C72CAD9461F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77"/>
              <pc:sldLayoutMk cId="256499081" sldId="2147493639"/>
              <ac:spMk id="5" creationId="{B71FF000-0899-6758-36CE-C965ECA5189A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77"/>
              <pc:sldLayoutMk cId="256499081" sldId="2147493639"/>
              <ac:spMk id="6" creationId="{9F1F0453-A60A-D6CF-7E62-B41A99FD8C90}"/>
            </ac:spMkLst>
          </pc:spChg>
        </pc:sldLayoutChg>
        <pc:sldLayoutChg chg="modSp del mod ord">
          <pc:chgData name="paolo ruggeri" userId="5392b48c0daafa51" providerId="LiveId" clId="{0A48A098-89C8-4A0E-B31B-6CB4D43E8CDB}" dt="2026-06-12T10:59:05.542" v="2"/>
          <pc:sldLayoutMkLst>
            <pc:docMk/>
            <pc:sldMasterMk cId="0" sldId="2147483677"/>
            <pc:sldLayoutMk cId="4171685692" sldId="2147493640"/>
          </pc:sldLayoutMkLst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77"/>
              <pc:sldLayoutMk cId="4171685692" sldId="2147493640"/>
              <ac:spMk id="2" creationId="{00000000-0000-0000-0000-000000000000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77"/>
              <pc:sldLayoutMk cId="4171685692" sldId="2147493640"/>
              <ac:spMk id="3" creationId="{00000000-0000-0000-0000-000000000000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77"/>
              <pc:sldLayoutMk cId="4171685692" sldId="2147493640"/>
              <ac:spMk id="4" creationId="{580A5630-F2CD-27FA-50A0-1E6789EE6A11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77"/>
              <pc:sldLayoutMk cId="4171685692" sldId="2147493640"/>
              <ac:spMk id="5" creationId="{9852F410-78B3-AF91-4182-33D3BE4EA192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77"/>
              <pc:sldLayoutMk cId="4171685692" sldId="2147493640"/>
              <ac:spMk id="6" creationId="{19558118-3517-44C5-EB42-80F6CD3FE6E5}"/>
            </ac:spMkLst>
          </pc:spChg>
        </pc:sldLayoutChg>
        <pc:sldLayoutChg chg="modSp mod ord">
          <pc:chgData name="paolo ruggeri" userId="5392b48c0daafa51" providerId="LiveId" clId="{0A48A098-89C8-4A0E-B31B-6CB4D43E8CDB}" dt="2026-06-12T10:59:05.448" v="1"/>
          <pc:sldLayoutMkLst>
            <pc:docMk/>
            <pc:sldMasterMk cId="0" sldId="2147483677"/>
            <pc:sldLayoutMk cId="1345918270" sldId="2147493641"/>
          </pc:sldLayoutMkLst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77"/>
              <pc:sldLayoutMk cId="1345918270" sldId="2147493641"/>
              <ac:spMk id="2" creationId="{00000000-0000-0000-0000-000000000000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77"/>
              <pc:sldLayoutMk cId="1345918270" sldId="2147493641"/>
              <ac:spMk id="3" creationId="{00000000-0000-0000-0000-000000000000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77"/>
              <pc:sldLayoutMk cId="1345918270" sldId="2147493641"/>
              <ac:spMk id="4" creationId="{00000000-0000-0000-0000-000000000000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77"/>
              <pc:sldLayoutMk cId="1345918270" sldId="2147493641"/>
              <ac:spMk id="5" creationId="{33EF46C1-C06E-F5AD-5CFA-85B187DC940E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77"/>
              <pc:sldLayoutMk cId="1345918270" sldId="2147493641"/>
              <ac:spMk id="6" creationId="{132FA46B-FE6B-48FF-CD60-9E7329FD69F1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77"/>
              <pc:sldLayoutMk cId="1345918270" sldId="2147493641"/>
              <ac:spMk id="7" creationId="{A849D0C5-81D2-9ED7-F21D-042E743AFB15}"/>
            </ac:spMkLst>
          </pc:spChg>
        </pc:sldLayoutChg>
        <pc:sldLayoutChg chg="modSp del mod ord">
          <pc:chgData name="paolo ruggeri" userId="5392b48c0daafa51" providerId="LiveId" clId="{0A48A098-89C8-4A0E-B31B-6CB4D43E8CDB}" dt="2026-06-12T10:59:05.542" v="2"/>
          <pc:sldLayoutMkLst>
            <pc:docMk/>
            <pc:sldMasterMk cId="0" sldId="2147483677"/>
            <pc:sldLayoutMk cId="1679293489" sldId="2147493642"/>
          </pc:sldLayoutMkLst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77"/>
              <pc:sldLayoutMk cId="1679293489" sldId="2147493642"/>
              <ac:spMk id="2" creationId="{00000000-0000-0000-0000-000000000000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77"/>
              <pc:sldLayoutMk cId="1679293489" sldId="2147493642"/>
              <ac:spMk id="3" creationId="{00000000-0000-0000-0000-000000000000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77"/>
              <pc:sldLayoutMk cId="1679293489" sldId="2147493642"/>
              <ac:spMk id="4" creationId="{00000000-0000-0000-0000-000000000000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77"/>
              <pc:sldLayoutMk cId="1679293489" sldId="2147493642"/>
              <ac:spMk id="5" creationId="{00000000-0000-0000-0000-000000000000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77"/>
              <pc:sldLayoutMk cId="1679293489" sldId="2147493642"/>
              <ac:spMk id="6" creationId="{00000000-0000-0000-0000-000000000000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77"/>
              <pc:sldLayoutMk cId="1679293489" sldId="2147493642"/>
              <ac:spMk id="7" creationId="{B8B18670-FCB0-D646-B688-B466ADA76E17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77"/>
              <pc:sldLayoutMk cId="1679293489" sldId="2147493642"/>
              <ac:spMk id="8" creationId="{9CFB6F4E-DED3-7E5E-DA84-47870B88E9CA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77"/>
              <pc:sldLayoutMk cId="1679293489" sldId="2147493642"/>
              <ac:spMk id="9" creationId="{571E5B6D-11B5-0A3E-1EE1-81EC30C2ECA6}"/>
            </ac:spMkLst>
          </pc:spChg>
        </pc:sldLayoutChg>
        <pc:sldLayoutChg chg="modSp del mod ord">
          <pc:chgData name="paolo ruggeri" userId="5392b48c0daafa51" providerId="LiveId" clId="{0A48A098-89C8-4A0E-B31B-6CB4D43E8CDB}" dt="2026-06-12T10:59:05.542" v="2"/>
          <pc:sldLayoutMkLst>
            <pc:docMk/>
            <pc:sldMasterMk cId="0" sldId="2147483677"/>
            <pc:sldLayoutMk cId="1843044728" sldId="2147493643"/>
          </pc:sldLayoutMkLst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77"/>
              <pc:sldLayoutMk cId="1843044728" sldId="2147493643"/>
              <ac:spMk id="2" creationId="{00000000-0000-0000-0000-000000000000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77"/>
              <pc:sldLayoutMk cId="1843044728" sldId="2147493643"/>
              <ac:spMk id="3" creationId="{E9A7FFE0-2558-06D3-C40B-BF99BE159DA6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77"/>
              <pc:sldLayoutMk cId="1843044728" sldId="2147493643"/>
              <ac:spMk id="4" creationId="{517F251C-A26F-5262-B3D4-F9277CF79ED1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77"/>
              <pc:sldLayoutMk cId="1843044728" sldId="2147493643"/>
              <ac:spMk id="5" creationId="{1FD5082F-2161-21D2-8BB7-5780401CD5A9}"/>
            </ac:spMkLst>
          </pc:spChg>
        </pc:sldLayoutChg>
        <pc:sldLayoutChg chg="modSp del mod ord">
          <pc:chgData name="paolo ruggeri" userId="5392b48c0daafa51" providerId="LiveId" clId="{0A48A098-89C8-4A0E-B31B-6CB4D43E8CDB}" dt="2026-06-12T10:59:05.542" v="2"/>
          <pc:sldLayoutMkLst>
            <pc:docMk/>
            <pc:sldMasterMk cId="0" sldId="2147483677"/>
            <pc:sldLayoutMk cId="2452431833" sldId="2147493644"/>
          </pc:sldLayoutMkLst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77"/>
              <pc:sldLayoutMk cId="2452431833" sldId="2147493644"/>
              <ac:spMk id="2" creationId="{3EFB34D8-9776-DF13-7F80-3CAA1561BA5A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77"/>
              <pc:sldLayoutMk cId="2452431833" sldId="2147493644"/>
              <ac:spMk id="3" creationId="{FCABFBDF-56B0-99D2-6FDD-721AE5CD0A0A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77"/>
              <pc:sldLayoutMk cId="2452431833" sldId="2147493644"/>
              <ac:spMk id="4" creationId="{BEDAE3EA-CA7C-C650-0A24-FE5E21E8DDAB}"/>
            </ac:spMkLst>
          </pc:spChg>
        </pc:sldLayoutChg>
        <pc:sldLayoutChg chg="modSp del mod ord">
          <pc:chgData name="paolo ruggeri" userId="5392b48c0daafa51" providerId="LiveId" clId="{0A48A098-89C8-4A0E-B31B-6CB4D43E8CDB}" dt="2026-06-12T10:59:05.542" v="2"/>
          <pc:sldLayoutMkLst>
            <pc:docMk/>
            <pc:sldMasterMk cId="0" sldId="2147483677"/>
            <pc:sldLayoutMk cId="2445084678" sldId="2147493645"/>
          </pc:sldLayoutMkLst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77"/>
              <pc:sldLayoutMk cId="2445084678" sldId="2147493645"/>
              <ac:spMk id="2" creationId="{00000000-0000-0000-0000-000000000000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77"/>
              <pc:sldLayoutMk cId="2445084678" sldId="2147493645"/>
              <ac:spMk id="3" creationId="{00000000-0000-0000-0000-000000000000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77"/>
              <pc:sldLayoutMk cId="2445084678" sldId="2147493645"/>
              <ac:spMk id="4" creationId="{00000000-0000-0000-0000-000000000000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77"/>
              <pc:sldLayoutMk cId="2445084678" sldId="2147493645"/>
              <ac:spMk id="5" creationId="{1F8F498E-571D-EC93-892E-4BB96462E8A3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77"/>
              <pc:sldLayoutMk cId="2445084678" sldId="2147493645"/>
              <ac:spMk id="6" creationId="{69E66BE9-057D-4241-63DA-0C93115DF838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77"/>
              <pc:sldLayoutMk cId="2445084678" sldId="2147493645"/>
              <ac:spMk id="7" creationId="{AE39E363-3790-FBAE-6FC1-004B5F7912FF}"/>
            </ac:spMkLst>
          </pc:spChg>
        </pc:sldLayoutChg>
        <pc:sldLayoutChg chg="modSp del mod ord">
          <pc:chgData name="paolo ruggeri" userId="5392b48c0daafa51" providerId="LiveId" clId="{0A48A098-89C8-4A0E-B31B-6CB4D43E8CDB}" dt="2026-06-12T10:59:05.542" v="2"/>
          <pc:sldLayoutMkLst>
            <pc:docMk/>
            <pc:sldMasterMk cId="0" sldId="2147483677"/>
            <pc:sldLayoutMk cId="163735289" sldId="2147493646"/>
          </pc:sldLayoutMkLst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77"/>
              <pc:sldLayoutMk cId="163735289" sldId="2147493646"/>
              <ac:spMk id="2" creationId="{00000000-0000-0000-0000-000000000000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77"/>
              <pc:sldLayoutMk cId="163735289" sldId="2147493646"/>
              <ac:spMk id="3" creationId="{00000000-0000-0000-0000-000000000000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77"/>
              <pc:sldLayoutMk cId="163735289" sldId="2147493646"/>
              <ac:spMk id="4" creationId="{00000000-0000-0000-0000-000000000000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77"/>
              <pc:sldLayoutMk cId="163735289" sldId="2147493646"/>
              <ac:spMk id="5" creationId="{E91DF232-2E0A-1F0F-444E-A04F6054A809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77"/>
              <pc:sldLayoutMk cId="163735289" sldId="2147493646"/>
              <ac:spMk id="6" creationId="{8D530F61-BD5E-501B-944F-4F4A27FD0A17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77"/>
              <pc:sldLayoutMk cId="163735289" sldId="2147493646"/>
              <ac:spMk id="7" creationId="{7EDAC1D1-0F9C-BD84-7EE1-E8FCFA280522}"/>
            </ac:spMkLst>
          </pc:spChg>
        </pc:sldLayoutChg>
        <pc:sldLayoutChg chg="modSp del mod ord">
          <pc:chgData name="paolo ruggeri" userId="5392b48c0daafa51" providerId="LiveId" clId="{0A48A098-89C8-4A0E-B31B-6CB4D43E8CDB}" dt="2026-06-12T10:59:05.542" v="2"/>
          <pc:sldLayoutMkLst>
            <pc:docMk/>
            <pc:sldMasterMk cId="0" sldId="2147483677"/>
            <pc:sldLayoutMk cId="1769683333" sldId="2147493647"/>
          </pc:sldLayoutMkLst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77"/>
              <pc:sldLayoutMk cId="1769683333" sldId="2147493647"/>
              <ac:spMk id="2" creationId="{00000000-0000-0000-0000-000000000000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77"/>
              <pc:sldLayoutMk cId="1769683333" sldId="2147493647"/>
              <ac:spMk id="3" creationId="{00000000-0000-0000-0000-000000000000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77"/>
              <pc:sldLayoutMk cId="1769683333" sldId="2147493647"/>
              <ac:spMk id="4" creationId="{B2CB62E1-D875-8CFD-783F-C46BD5EE7D35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77"/>
              <pc:sldLayoutMk cId="1769683333" sldId="2147493647"/>
              <ac:spMk id="5" creationId="{D74D8D79-933A-B3EE-4DD6-DD57C03A2FA1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77"/>
              <pc:sldLayoutMk cId="1769683333" sldId="2147493647"/>
              <ac:spMk id="6" creationId="{6485F804-8B37-8E46-AA0E-A4B1F37614FF}"/>
            </ac:spMkLst>
          </pc:spChg>
        </pc:sldLayoutChg>
        <pc:sldLayoutChg chg="modSp del mod ord">
          <pc:chgData name="paolo ruggeri" userId="5392b48c0daafa51" providerId="LiveId" clId="{0A48A098-89C8-4A0E-B31B-6CB4D43E8CDB}" dt="2026-06-12T10:59:05.542" v="2"/>
          <pc:sldLayoutMkLst>
            <pc:docMk/>
            <pc:sldMasterMk cId="0" sldId="2147483677"/>
            <pc:sldLayoutMk cId="499417129" sldId="2147493648"/>
          </pc:sldLayoutMkLst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77"/>
              <pc:sldLayoutMk cId="499417129" sldId="2147493648"/>
              <ac:spMk id="2" creationId="{00000000-0000-0000-0000-000000000000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77"/>
              <pc:sldLayoutMk cId="499417129" sldId="2147493648"/>
              <ac:spMk id="3" creationId="{00000000-0000-0000-0000-000000000000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77"/>
              <pc:sldLayoutMk cId="499417129" sldId="2147493648"/>
              <ac:spMk id="4" creationId="{E4D5DEC2-669A-2431-03A7-06EEF726564E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77"/>
              <pc:sldLayoutMk cId="499417129" sldId="2147493648"/>
              <ac:spMk id="5" creationId="{ED1DA94A-1989-3AAF-C8DE-177F260B6E84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77"/>
              <pc:sldLayoutMk cId="499417129" sldId="2147493648"/>
              <ac:spMk id="6" creationId="{1A820258-5EB0-881F-9013-66EA5E9E2568}"/>
            </ac:spMkLst>
          </pc:spChg>
        </pc:sldLayoutChg>
        <pc:sldLayoutChg chg="modSp del mod ord">
          <pc:chgData name="paolo ruggeri" userId="5392b48c0daafa51" providerId="LiveId" clId="{0A48A098-89C8-4A0E-B31B-6CB4D43E8CDB}" dt="2026-06-12T10:59:05.542" v="2"/>
          <pc:sldLayoutMkLst>
            <pc:docMk/>
            <pc:sldMasterMk cId="0" sldId="2147483677"/>
            <pc:sldLayoutMk cId="3240647825" sldId="2147493649"/>
          </pc:sldLayoutMkLst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77"/>
              <pc:sldLayoutMk cId="3240647825" sldId="2147493649"/>
              <ac:spMk id="2" creationId="{00000000-0000-0000-0000-000000000000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77"/>
              <pc:sldLayoutMk cId="3240647825" sldId="2147493649"/>
              <ac:spMk id="3" creationId="{00000000-0000-0000-0000-000000000000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77"/>
              <pc:sldLayoutMk cId="3240647825" sldId="2147493649"/>
              <ac:spMk id="4" creationId="{00000000-0000-0000-0000-000000000000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77"/>
              <pc:sldLayoutMk cId="3240647825" sldId="2147493649"/>
              <ac:spMk id="5" creationId="{092E49B0-7398-5DB4-713F-6BF55E0CED22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77"/>
              <pc:sldLayoutMk cId="3240647825" sldId="2147493649"/>
              <ac:spMk id="6" creationId="{D8BEB98B-3E87-18A5-706B-43E24F4B17A8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77"/>
              <pc:sldLayoutMk cId="3240647825" sldId="2147493649"/>
              <ac:spMk id="7" creationId="{F0C19BB8-86D6-4447-EDC5-A686356DE9AE}"/>
            </ac:spMkLst>
          </pc:spChg>
        </pc:sldLayoutChg>
        <pc:sldLayoutChg chg="modSp del mod ord">
          <pc:chgData name="paolo ruggeri" userId="5392b48c0daafa51" providerId="LiveId" clId="{0A48A098-89C8-4A0E-B31B-6CB4D43E8CDB}" dt="2026-06-12T10:59:05.542" v="2"/>
          <pc:sldLayoutMkLst>
            <pc:docMk/>
            <pc:sldMasterMk cId="0" sldId="2147483677"/>
            <pc:sldLayoutMk cId="1046416417" sldId="2147493650"/>
          </pc:sldLayoutMkLst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77"/>
              <pc:sldLayoutMk cId="1046416417" sldId="2147493650"/>
              <ac:spMk id="2" creationId="{00000000-0000-0000-0000-000000000000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77"/>
              <pc:sldLayoutMk cId="1046416417" sldId="2147493650"/>
              <ac:spMk id="3" creationId="{79515D0D-0B4B-2724-8FA5-821E8B38C490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77"/>
              <pc:sldLayoutMk cId="1046416417" sldId="2147493650"/>
              <ac:spMk id="4" creationId="{AD23A43E-B5FE-A818-76F2-E64216EAC557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77"/>
              <pc:sldLayoutMk cId="1046416417" sldId="2147493650"/>
              <ac:spMk id="5" creationId="{DD919EC8-5D4E-D656-10AF-CB645B36A327}"/>
            </ac:spMkLst>
          </pc:spChg>
        </pc:sldLayoutChg>
        <pc:sldLayoutChg chg="modSp del mod ord">
          <pc:chgData name="paolo ruggeri" userId="5392b48c0daafa51" providerId="LiveId" clId="{0A48A098-89C8-4A0E-B31B-6CB4D43E8CDB}" dt="2026-06-12T10:59:05.542" v="2"/>
          <pc:sldLayoutMkLst>
            <pc:docMk/>
            <pc:sldMasterMk cId="0" sldId="2147483677"/>
            <pc:sldLayoutMk cId="4107304654" sldId="2147493652"/>
          </pc:sldLayoutMkLst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77"/>
              <pc:sldLayoutMk cId="4107304654" sldId="2147493652"/>
              <ac:spMk id="2" creationId="{00000000-0000-0000-0000-000000000000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77"/>
              <pc:sldLayoutMk cId="4107304654" sldId="2147493652"/>
              <ac:spMk id="3" creationId="{00000000-0000-0000-0000-000000000000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77"/>
              <pc:sldLayoutMk cId="4107304654" sldId="2147493652"/>
              <ac:spMk id="4" creationId="{200B6B56-E3F4-D0BE-C154-E7949341A551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77"/>
              <pc:sldLayoutMk cId="4107304654" sldId="2147493652"/>
              <ac:spMk id="5" creationId="{3143D5F8-1685-33BC-DA36-6E1E745F9BA8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77"/>
              <pc:sldLayoutMk cId="4107304654" sldId="2147493652"/>
              <ac:spMk id="6" creationId="{9A36AE7D-B68F-80FA-9A1A-0C1C860176DA}"/>
            </ac:spMkLst>
          </pc:spChg>
        </pc:sldLayoutChg>
        <pc:sldLayoutChg chg="modSp mod ord">
          <pc:chgData name="paolo ruggeri" userId="5392b48c0daafa51" providerId="LiveId" clId="{0A48A098-89C8-4A0E-B31B-6CB4D43E8CDB}" dt="2026-06-12T10:59:05.448" v="1"/>
          <pc:sldLayoutMkLst>
            <pc:docMk/>
            <pc:sldMasterMk cId="0" sldId="2147483677"/>
            <pc:sldLayoutMk cId="2275403094" sldId="2147493653"/>
          </pc:sldLayoutMkLst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77"/>
              <pc:sldLayoutMk cId="2275403094" sldId="2147493653"/>
              <ac:spMk id="2" creationId="{00000000-0000-0000-0000-000000000000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77"/>
              <pc:sldLayoutMk cId="2275403094" sldId="2147493653"/>
              <ac:spMk id="3" creationId="{00000000-0000-0000-0000-000000000000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77"/>
              <pc:sldLayoutMk cId="2275403094" sldId="2147493653"/>
              <ac:spMk id="4" creationId="{B14764B6-2F7D-7D19-A4A2-F9D4FC742B7B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77"/>
              <pc:sldLayoutMk cId="2275403094" sldId="2147493653"/>
              <ac:spMk id="5" creationId="{D572BA86-56C9-DF4B-5FAA-38F7BAEDFF2A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77"/>
              <pc:sldLayoutMk cId="2275403094" sldId="2147493653"/>
              <ac:spMk id="6" creationId="{A3952345-0758-6BE4-0DFC-D433E44096A3}"/>
            </ac:spMkLst>
          </pc:spChg>
        </pc:sldLayoutChg>
        <pc:sldLayoutChg chg="modSp del mod ord">
          <pc:chgData name="paolo ruggeri" userId="5392b48c0daafa51" providerId="LiveId" clId="{0A48A098-89C8-4A0E-B31B-6CB4D43E8CDB}" dt="2026-06-12T10:59:05.542" v="2"/>
          <pc:sldLayoutMkLst>
            <pc:docMk/>
            <pc:sldMasterMk cId="0" sldId="2147483677"/>
            <pc:sldLayoutMk cId="1521998386" sldId="2147493654"/>
          </pc:sldLayoutMkLst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77"/>
              <pc:sldLayoutMk cId="1521998386" sldId="2147493654"/>
              <ac:spMk id="2" creationId="{00000000-0000-0000-0000-000000000000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77"/>
              <pc:sldLayoutMk cId="1521998386" sldId="2147493654"/>
              <ac:spMk id="3" creationId="{00000000-0000-0000-0000-000000000000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77"/>
              <pc:sldLayoutMk cId="1521998386" sldId="2147493654"/>
              <ac:spMk id="4" creationId="{0186083D-3F3D-C91B-46B5-32BDAB508EF7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77"/>
              <pc:sldLayoutMk cId="1521998386" sldId="2147493654"/>
              <ac:spMk id="5" creationId="{577C70B9-BAF3-76CA-4734-43240015BA2A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77"/>
              <pc:sldLayoutMk cId="1521998386" sldId="2147493654"/>
              <ac:spMk id="6" creationId="{D3D70714-FD1E-6749-E3CD-1E3E58343451}"/>
            </ac:spMkLst>
          </pc:spChg>
        </pc:sldLayoutChg>
        <pc:sldLayoutChg chg="modSp del mod ord">
          <pc:chgData name="paolo ruggeri" userId="5392b48c0daafa51" providerId="LiveId" clId="{0A48A098-89C8-4A0E-B31B-6CB4D43E8CDB}" dt="2026-06-12T10:59:05.542" v="2"/>
          <pc:sldLayoutMkLst>
            <pc:docMk/>
            <pc:sldMasterMk cId="0" sldId="2147483677"/>
            <pc:sldLayoutMk cId="3539230526" sldId="2147493655"/>
          </pc:sldLayoutMkLst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77"/>
              <pc:sldLayoutMk cId="3539230526" sldId="2147493655"/>
              <ac:spMk id="2" creationId="{00000000-0000-0000-0000-000000000000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77"/>
              <pc:sldLayoutMk cId="3539230526" sldId="2147493655"/>
              <ac:spMk id="3" creationId="{00000000-0000-0000-0000-000000000000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77"/>
              <pc:sldLayoutMk cId="3539230526" sldId="2147493655"/>
              <ac:spMk id="4" creationId="{00000000-0000-0000-0000-000000000000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77"/>
              <pc:sldLayoutMk cId="3539230526" sldId="2147493655"/>
              <ac:spMk id="5" creationId="{C7F096E7-BDCB-8CBF-B947-D5F582420EBA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77"/>
              <pc:sldLayoutMk cId="3539230526" sldId="2147493655"/>
              <ac:spMk id="6" creationId="{0B674BE8-A82D-51CB-F410-1590FA87D111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77"/>
              <pc:sldLayoutMk cId="3539230526" sldId="2147493655"/>
              <ac:spMk id="7" creationId="{ED4FAB0B-48BA-EDA4-391B-ADC3ACBE3D07}"/>
            </ac:spMkLst>
          </pc:spChg>
        </pc:sldLayoutChg>
        <pc:sldLayoutChg chg="modSp del mod ord">
          <pc:chgData name="paolo ruggeri" userId="5392b48c0daafa51" providerId="LiveId" clId="{0A48A098-89C8-4A0E-B31B-6CB4D43E8CDB}" dt="2026-06-12T10:59:05.542" v="2"/>
          <pc:sldLayoutMkLst>
            <pc:docMk/>
            <pc:sldMasterMk cId="0" sldId="2147483677"/>
            <pc:sldLayoutMk cId="2926627850" sldId="2147493656"/>
          </pc:sldLayoutMkLst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77"/>
              <pc:sldLayoutMk cId="2926627850" sldId="2147493656"/>
              <ac:spMk id="2" creationId="{00000000-0000-0000-0000-000000000000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77"/>
              <pc:sldLayoutMk cId="2926627850" sldId="2147493656"/>
              <ac:spMk id="3" creationId="{00000000-0000-0000-0000-000000000000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77"/>
              <pc:sldLayoutMk cId="2926627850" sldId="2147493656"/>
              <ac:spMk id="4" creationId="{00000000-0000-0000-0000-000000000000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77"/>
              <pc:sldLayoutMk cId="2926627850" sldId="2147493656"/>
              <ac:spMk id="5" creationId="{00000000-0000-0000-0000-000000000000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77"/>
              <pc:sldLayoutMk cId="2926627850" sldId="2147493656"/>
              <ac:spMk id="6" creationId="{00000000-0000-0000-0000-000000000000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77"/>
              <pc:sldLayoutMk cId="2926627850" sldId="2147493656"/>
              <ac:spMk id="7" creationId="{B77EF361-0023-96E9-5D7F-FD54E5C96B2C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77"/>
              <pc:sldLayoutMk cId="2926627850" sldId="2147493656"/>
              <ac:spMk id="8" creationId="{4C021E61-760B-6345-561E-8E6303A01C46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77"/>
              <pc:sldLayoutMk cId="2926627850" sldId="2147493656"/>
              <ac:spMk id="9" creationId="{B5648416-4B0C-0BD2-4D1A-55BCB3E68488}"/>
            </ac:spMkLst>
          </pc:spChg>
        </pc:sldLayoutChg>
        <pc:sldLayoutChg chg="modSp del mod ord">
          <pc:chgData name="paolo ruggeri" userId="5392b48c0daafa51" providerId="LiveId" clId="{0A48A098-89C8-4A0E-B31B-6CB4D43E8CDB}" dt="2026-06-12T10:59:05.542" v="2"/>
          <pc:sldLayoutMkLst>
            <pc:docMk/>
            <pc:sldMasterMk cId="0" sldId="2147483677"/>
            <pc:sldLayoutMk cId="221196570" sldId="2147493657"/>
          </pc:sldLayoutMkLst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77"/>
              <pc:sldLayoutMk cId="221196570" sldId="2147493657"/>
              <ac:spMk id="2" creationId="{00000000-0000-0000-0000-000000000000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77"/>
              <pc:sldLayoutMk cId="221196570" sldId="2147493657"/>
              <ac:spMk id="3" creationId="{FA071D7D-4193-2CD8-ADD3-440069D90B5D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77"/>
              <pc:sldLayoutMk cId="221196570" sldId="2147493657"/>
              <ac:spMk id="4" creationId="{E18474BF-AE81-BB2F-845F-04C1868567FB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77"/>
              <pc:sldLayoutMk cId="221196570" sldId="2147493657"/>
              <ac:spMk id="5" creationId="{87B249E2-E4F0-7DF0-FF33-D456F6D8DF2D}"/>
            </ac:spMkLst>
          </pc:spChg>
        </pc:sldLayoutChg>
        <pc:sldLayoutChg chg="modSp del mod ord">
          <pc:chgData name="paolo ruggeri" userId="5392b48c0daafa51" providerId="LiveId" clId="{0A48A098-89C8-4A0E-B31B-6CB4D43E8CDB}" dt="2026-06-12T10:59:05.542" v="2"/>
          <pc:sldLayoutMkLst>
            <pc:docMk/>
            <pc:sldMasterMk cId="0" sldId="2147483677"/>
            <pc:sldLayoutMk cId="2978638481" sldId="2147493658"/>
          </pc:sldLayoutMkLst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77"/>
              <pc:sldLayoutMk cId="2978638481" sldId="2147493658"/>
              <ac:spMk id="2" creationId="{3B256056-F3BE-25CF-58F2-0777AAECCDF1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77"/>
              <pc:sldLayoutMk cId="2978638481" sldId="2147493658"/>
              <ac:spMk id="3" creationId="{6FF7C66B-0617-A216-7F31-DC8B64284AD1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77"/>
              <pc:sldLayoutMk cId="2978638481" sldId="2147493658"/>
              <ac:spMk id="4" creationId="{B1928C0B-5F81-3738-03F5-9929D7EB5D5A}"/>
            </ac:spMkLst>
          </pc:spChg>
        </pc:sldLayoutChg>
        <pc:sldLayoutChg chg="modSp del mod ord">
          <pc:chgData name="paolo ruggeri" userId="5392b48c0daafa51" providerId="LiveId" clId="{0A48A098-89C8-4A0E-B31B-6CB4D43E8CDB}" dt="2026-06-12T10:59:05.542" v="2"/>
          <pc:sldLayoutMkLst>
            <pc:docMk/>
            <pc:sldMasterMk cId="0" sldId="2147483677"/>
            <pc:sldLayoutMk cId="2727366963" sldId="2147493659"/>
          </pc:sldLayoutMkLst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77"/>
              <pc:sldLayoutMk cId="2727366963" sldId="2147493659"/>
              <ac:spMk id="2" creationId="{00000000-0000-0000-0000-000000000000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77"/>
              <pc:sldLayoutMk cId="2727366963" sldId="2147493659"/>
              <ac:spMk id="3" creationId="{00000000-0000-0000-0000-000000000000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77"/>
              <pc:sldLayoutMk cId="2727366963" sldId="2147493659"/>
              <ac:spMk id="4" creationId="{00000000-0000-0000-0000-000000000000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77"/>
              <pc:sldLayoutMk cId="2727366963" sldId="2147493659"/>
              <ac:spMk id="5" creationId="{BF11A1CB-EBB6-D9DB-AD18-19E4C79F2916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77"/>
              <pc:sldLayoutMk cId="2727366963" sldId="2147493659"/>
              <ac:spMk id="6" creationId="{D18BB757-92A5-A14C-E230-A3D092D3D228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77"/>
              <pc:sldLayoutMk cId="2727366963" sldId="2147493659"/>
              <ac:spMk id="7" creationId="{741F92A2-E3D4-2915-A61F-B7C3B1A72B0F}"/>
            </ac:spMkLst>
          </pc:spChg>
        </pc:sldLayoutChg>
        <pc:sldLayoutChg chg="modSp del mod ord">
          <pc:chgData name="paolo ruggeri" userId="5392b48c0daafa51" providerId="LiveId" clId="{0A48A098-89C8-4A0E-B31B-6CB4D43E8CDB}" dt="2026-06-12T10:59:05.542" v="2"/>
          <pc:sldLayoutMkLst>
            <pc:docMk/>
            <pc:sldMasterMk cId="0" sldId="2147483677"/>
            <pc:sldLayoutMk cId="3463498795" sldId="2147493660"/>
          </pc:sldLayoutMkLst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77"/>
              <pc:sldLayoutMk cId="3463498795" sldId="2147493660"/>
              <ac:spMk id="2" creationId="{00000000-0000-0000-0000-000000000000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77"/>
              <pc:sldLayoutMk cId="3463498795" sldId="2147493660"/>
              <ac:spMk id="3" creationId="{00000000-0000-0000-0000-000000000000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77"/>
              <pc:sldLayoutMk cId="3463498795" sldId="2147493660"/>
              <ac:spMk id="4" creationId="{00000000-0000-0000-0000-000000000000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77"/>
              <pc:sldLayoutMk cId="3463498795" sldId="2147493660"/>
              <ac:spMk id="5" creationId="{BC274B90-0B19-0187-DD0D-6636FF1EBE5A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77"/>
              <pc:sldLayoutMk cId="3463498795" sldId="2147493660"/>
              <ac:spMk id="6" creationId="{54646737-C999-63EA-AF8C-76D06523A8AF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77"/>
              <pc:sldLayoutMk cId="3463498795" sldId="2147493660"/>
              <ac:spMk id="7" creationId="{82732F14-C2E5-392C-885F-2A3D333517E4}"/>
            </ac:spMkLst>
          </pc:spChg>
        </pc:sldLayoutChg>
        <pc:sldLayoutChg chg="modSp del mod ord">
          <pc:chgData name="paolo ruggeri" userId="5392b48c0daafa51" providerId="LiveId" clId="{0A48A098-89C8-4A0E-B31B-6CB4D43E8CDB}" dt="2026-06-12T10:59:05.542" v="2"/>
          <pc:sldLayoutMkLst>
            <pc:docMk/>
            <pc:sldMasterMk cId="0" sldId="2147483677"/>
            <pc:sldLayoutMk cId="2892575886" sldId="2147493661"/>
          </pc:sldLayoutMkLst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77"/>
              <pc:sldLayoutMk cId="2892575886" sldId="2147493661"/>
              <ac:spMk id="2" creationId="{00000000-0000-0000-0000-000000000000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77"/>
              <pc:sldLayoutMk cId="2892575886" sldId="2147493661"/>
              <ac:spMk id="3" creationId="{00000000-0000-0000-0000-000000000000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77"/>
              <pc:sldLayoutMk cId="2892575886" sldId="2147493661"/>
              <ac:spMk id="4" creationId="{6D109B55-FA98-37D9-302B-F73F6B076F48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77"/>
              <pc:sldLayoutMk cId="2892575886" sldId="2147493661"/>
              <ac:spMk id="5" creationId="{9D17EF3D-6019-07C5-CA2E-1D3A87F12429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77"/>
              <pc:sldLayoutMk cId="2892575886" sldId="2147493661"/>
              <ac:spMk id="6" creationId="{94FFC032-9020-4373-9FE1-D2242B58B9A4}"/>
            </ac:spMkLst>
          </pc:spChg>
        </pc:sldLayoutChg>
        <pc:sldLayoutChg chg="modSp del mod ord">
          <pc:chgData name="paolo ruggeri" userId="5392b48c0daafa51" providerId="LiveId" clId="{0A48A098-89C8-4A0E-B31B-6CB4D43E8CDB}" dt="2026-06-12T10:59:05.542" v="2"/>
          <pc:sldLayoutMkLst>
            <pc:docMk/>
            <pc:sldMasterMk cId="0" sldId="2147483677"/>
            <pc:sldLayoutMk cId="2801251947" sldId="2147493662"/>
          </pc:sldLayoutMkLst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77"/>
              <pc:sldLayoutMk cId="2801251947" sldId="2147493662"/>
              <ac:spMk id="2" creationId="{00000000-0000-0000-0000-000000000000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77"/>
              <pc:sldLayoutMk cId="2801251947" sldId="2147493662"/>
              <ac:spMk id="3" creationId="{00000000-0000-0000-0000-000000000000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77"/>
              <pc:sldLayoutMk cId="2801251947" sldId="2147493662"/>
              <ac:spMk id="4" creationId="{41E4741D-343B-937F-2318-23E794AB0C9B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77"/>
              <pc:sldLayoutMk cId="2801251947" sldId="2147493662"/>
              <ac:spMk id="5" creationId="{67F8D0D2-6F62-32F8-4094-AC04F8EA6A04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77"/>
              <pc:sldLayoutMk cId="2801251947" sldId="2147493662"/>
              <ac:spMk id="6" creationId="{9A44671A-7461-BAA2-0F63-566FCC78225C}"/>
            </ac:spMkLst>
          </pc:spChg>
        </pc:sldLayoutChg>
        <pc:sldLayoutChg chg="modSp del mod ord">
          <pc:chgData name="paolo ruggeri" userId="5392b48c0daafa51" providerId="LiveId" clId="{0A48A098-89C8-4A0E-B31B-6CB4D43E8CDB}" dt="2026-06-12T10:59:05.542" v="2"/>
          <pc:sldLayoutMkLst>
            <pc:docMk/>
            <pc:sldMasterMk cId="0" sldId="2147483677"/>
            <pc:sldLayoutMk cId="4160102164" sldId="2147493663"/>
          </pc:sldLayoutMkLst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77"/>
              <pc:sldLayoutMk cId="4160102164" sldId="2147493663"/>
              <ac:spMk id="2" creationId="{00000000-0000-0000-0000-000000000000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77"/>
              <pc:sldLayoutMk cId="4160102164" sldId="2147493663"/>
              <ac:spMk id="3" creationId="{A7FD5EF5-5B21-CB27-87DB-23995B8CE463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77"/>
              <pc:sldLayoutMk cId="4160102164" sldId="2147493663"/>
              <ac:spMk id="4" creationId="{20FA5921-2648-A59F-FF1D-9EFA57A9C81E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77"/>
              <pc:sldLayoutMk cId="4160102164" sldId="2147493663"/>
              <ac:spMk id="5" creationId="{E585B5DF-4EC7-1150-B29F-BE331DE09966}"/>
            </ac:spMkLst>
          </pc:spChg>
        </pc:sldLayoutChg>
        <pc:sldLayoutChg chg="modSp del mod ord">
          <pc:chgData name="paolo ruggeri" userId="5392b48c0daafa51" providerId="LiveId" clId="{0A48A098-89C8-4A0E-B31B-6CB4D43E8CDB}" dt="2026-06-12T10:59:05.542" v="2"/>
          <pc:sldLayoutMkLst>
            <pc:docMk/>
            <pc:sldMasterMk cId="0" sldId="2147483677"/>
            <pc:sldLayoutMk cId="2185547926" sldId="2147493664"/>
          </pc:sldLayoutMkLst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77"/>
              <pc:sldLayoutMk cId="2185547926" sldId="2147493664"/>
              <ac:spMk id="2" creationId="{00000000-0000-0000-0000-000000000000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77"/>
              <pc:sldLayoutMk cId="2185547926" sldId="2147493664"/>
              <ac:spMk id="3" creationId="{00000000-0000-0000-0000-000000000000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77"/>
              <pc:sldLayoutMk cId="2185547926" sldId="2147493664"/>
              <ac:spMk id="4" creationId="{00000000-0000-0000-0000-000000000000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77"/>
              <pc:sldLayoutMk cId="2185547926" sldId="2147493664"/>
              <ac:spMk id="5" creationId="{FCFFC877-62EB-7B1A-65F7-C517114DC810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77"/>
              <pc:sldLayoutMk cId="2185547926" sldId="2147493664"/>
              <ac:spMk id="6" creationId="{FFAA3AAA-BE07-94EF-1343-60080EE9405D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77"/>
              <pc:sldLayoutMk cId="2185547926" sldId="2147493664"/>
              <ac:spMk id="7" creationId="{79217F27-D663-8AF3-E047-BDA79D0A4302}"/>
            </ac:spMkLst>
          </pc:spChg>
        </pc:sldLayoutChg>
        <pc:sldLayoutChg chg="modSp del mod ord">
          <pc:chgData name="paolo ruggeri" userId="5392b48c0daafa51" providerId="LiveId" clId="{0A48A098-89C8-4A0E-B31B-6CB4D43E8CDB}" dt="2026-06-12T10:59:05.542" v="2"/>
          <pc:sldLayoutMkLst>
            <pc:docMk/>
            <pc:sldMasterMk cId="0" sldId="2147483677"/>
            <pc:sldLayoutMk cId="3400184634" sldId="2147493665"/>
          </pc:sldLayoutMkLst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77"/>
              <pc:sldLayoutMk cId="3400184634" sldId="2147493665"/>
              <ac:spMk id="2" creationId="{00000000-0000-0000-0000-000000000000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77"/>
              <pc:sldLayoutMk cId="3400184634" sldId="2147493665"/>
              <ac:spMk id="3" creationId="{00000000-0000-0000-0000-000000000000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77"/>
              <pc:sldLayoutMk cId="3400184634" sldId="2147493665"/>
              <ac:spMk id="4" creationId="{00000000-0000-0000-0000-000000000000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77"/>
              <pc:sldLayoutMk cId="3400184634" sldId="2147493665"/>
              <ac:spMk id="5" creationId="{00000000-0000-0000-0000-000000000000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77"/>
              <pc:sldLayoutMk cId="3400184634" sldId="2147493665"/>
              <ac:spMk id="6" creationId="{D54567FD-5FA5-91E4-1DC8-833885B3BE70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77"/>
              <pc:sldLayoutMk cId="3400184634" sldId="2147493665"/>
              <ac:spMk id="7" creationId="{649ACCCB-9CB2-14A6-B8E0-071010937621}"/>
            </ac:spMkLst>
          </pc:spChg>
          <pc:spChg chg="mod">
            <ac:chgData name="paolo ruggeri" userId="5392b48c0daafa51" providerId="LiveId" clId="{0A48A098-89C8-4A0E-B31B-6CB4D43E8CDB}" dt="2026-06-12T10:59:05.448" v="1"/>
            <ac:spMkLst>
              <pc:docMk/>
              <pc:sldMasterMk cId="0" sldId="2147483677"/>
              <pc:sldLayoutMk cId="3400184634" sldId="2147493665"/>
              <ac:spMk id="8" creationId="{E6DB8431-5600-4131-099A-4A731C22D567}"/>
            </ac:spMkLst>
          </pc:spChg>
        </pc:sldLayoutChg>
      </pc:sldMasterChg>
      <pc:sldMasterChg chg="del sldLayoutOrd">
        <pc:chgData name="paolo ruggeri" userId="5392b48c0daafa51" providerId="LiveId" clId="{0A48A098-89C8-4A0E-B31B-6CB4D43E8CDB}" dt="2026-06-12T10:59:05.542" v="2"/>
        <pc:sldMasterMkLst>
          <pc:docMk/>
          <pc:sldMasterMk cId="3712337147" sldId="2147493619"/>
        </pc:sldMasterMkLst>
      </pc:sldMasterChg>
      <pc:sldMasterChg chg="del sldLayoutOrd">
        <pc:chgData name="paolo ruggeri" userId="5392b48c0daafa51" providerId="LiveId" clId="{0A48A098-89C8-4A0E-B31B-6CB4D43E8CDB}" dt="2026-06-12T10:59:05.542" v="2"/>
        <pc:sldMasterMkLst>
          <pc:docMk/>
          <pc:sldMasterMk cId="2338399256" sldId="2147493637"/>
        </pc:sldMasterMkLst>
      </pc:sldMasterChg>
      <pc:sldMasterChg chg="del sldLayoutOrd">
        <pc:chgData name="paolo ruggeri" userId="5392b48c0daafa51" providerId="LiveId" clId="{0A48A098-89C8-4A0E-B31B-6CB4D43E8CDB}" dt="2026-06-12T10:59:05.542" v="2"/>
        <pc:sldMasterMkLst>
          <pc:docMk/>
          <pc:sldMasterMk cId="2880062697" sldId="2147493651"/>
        </pc:sldMasterMkLst>
      </pc:sldMasterChg>
      <pc:sldMasterChg chg="del delSldLayout sldLayoutOrd">
        <pc:chgData name="paolo ruggeri" userId="5392b48c0daafa51" providerId="LiveId" clId="{0A48A098-89C8-4A0E-B31B-6CB4D43E8CDB}" dt="2026-06-12T10:59:05.542" v="2"/>
        <pc:sldMasterMkLst>
          <pc:docMk/>
          <pc:sldMasterMk cId="3905359041" sldId="2147493681"/>
        </pc:sldMasterMkLst>
        <pc:sldLayoutChg chg="del">
          <pc:chgData name="paolo ruggeri" userId="5392b48c0daafa51" providerId="LiveId" clId="{0A48A098-89C8-4A0E-B31B-6CB4D43E8CDB}" dt="2026-06-12T10:58:56.173" v="0" actId="47"/>
          <pc:sldLayoutMkLst>
            <pc:docMk/>
            <pc:sldMasterMk cId="3905359041" sldId="2147493681"/>
            <pc:sldLayoutMk cId="2650522123" sldId="2147493694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>
            <a:extLst>
              <a:ext uri="{FF2B5EF4-FFF2-40B4-BE49-F238E27FC236}">
                <a16:creationId xmlns:a16="http://schemas.microsoft.com/office/drawing/2014/main" id="{F5021DC4-BA1D-8934-C9D4-D9B7BD9C8DC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6088" cy="5016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23" tIns="48311" rIns="96623" bIns="48311" numCol="1" anchor="t" anchorCtr="0" compatLnSpc="1">
            <a:prstTxWarp prst="textNoShape">
              <a:avLst/>
            </a:prstTxWarp>
          </a:bodyPr>
          <a:lstStyle>
            <a:lvl1pPr defTabSz="966523" eaLnBrk="1" hangingPunct="1">
              <a:defRPr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62819" name="Rectangle 3">
            <a:extLst>
              <a:ext uri="{FF2B5EF4-FFF2-40B4-BE49-F238E27FC236}">
                <a16:creationId xmlns:a16="http://schemas.microsoft.com/office/drawing/2014/main" id="{CCA60005-781C-1E72-6C7F-248611CA137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0488" y="0"/>
            <a:ext cx="2986087" cy="5016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23" tIns="48311" rIns="96623" bIns="48311" numCol="1" anchor="t" anchorCtr="0" compatLnSpc="1">
            <a:prstTxWarp prst="textNoShape">
              <a:avLst/>
            </a:prstTxWarp>
          </a:bodyPr>
          <a:lstStyle>
            <a:lvl1pPr algn="r" defTabSz="966523" eaLnBrk="1" hangingPunct="1">
              <a:defRPr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62820" name="Rectangle 4">
            <a:extLst>
              <a:ext uri="{FF2B5EF4-FFF2-40B4-BE49-F238E27FC236}">
                <a16:creationId xmlns:a16="http://schemas.microsoft.com/office/drawing/2014/main" id="{0E80C3C2-28CE-4E2C-68BF-F4C2C67D118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18650"/>
            <a:ext cx="2986088" cy="5016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23" tIns="48311" rIns="96623" bIns="48311" numCol="1" anchor="b" anchorCtr="0" compatLnSpc="1">
            <a:prstTxWarp prst="textNoShape">
              <a:avLst/>
            </a:prstTxWarp>
          </a:bodyPr>
          <a:lstStyle>
            <a:lvl1pPr defTabSz="966523" eaLnBrk="1" hangingPunct="1">
              <a:defRPr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62821" name="Rectangle 5">
            <a:extLst>
              <a:ext uri="{FF2B5EF4-FFF2-40B4-BE49-F238E27FC236}">
                <a16:creationId xmlns:a16="http://schemas.microsoft.com/office/drawing/2014/main" id="{AB0D333D-1B75-02F0-41A3-19AF8D7B6EF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0488" y="9518650"/>
            <a:ext cx="2986087" cy="5016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23" tIns="48311" rIns="96623" bIns="48311" numCol="1" anchor="b" anchorCtr="0" compatLnSpc="1">
            <a:prstTxWarp prst="textNoShape">
              <a:avLst/>
            </a:prstTxWarp>
          </a:bodyPr>
          <a:lstStyle>
            <a:lvl1pPr algn="r" defTabSz="965200" eaLnBrk="1" hangingPunct="1">
              <a:defRPr sz="1200"/>
            </a:lvl1pPr>
          </a:lstStyle>
          <a:p>
            <a:pPr>
              <a:defRPr/>
            </a:pPr>
            <a:fld id="{465B66FB-EA71-46E5-98BE-317DE387CC4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EAE882A0-5E42-C3B0-B7ED-BB771623DD1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6088" cy="5016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23" tIns="48311" rIns="96623" bIns="48311" numCol="1" anchor="t" anchorCtr="0" compatLnSpc="1">
            <a:prstTxWarp prst="textNoShape">
              <a:avLst/>
            </a:prstTxWarp>
          </a:bodyPr>
          <a:lstStyle>
            <a:lvl1pPr defTabSz="966523" eaLnBrk="1" hangingPunct="1">
              <a:defRPr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9D63EFB4-64F5-1EEA-E4C4-FAB3E5265F7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00488" y="0"/>
            <a:ext cx="2986087" cy="5016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23" tIns="48311" rIns="96623" bIns="48311" numCol="1" anchor="t" anchorCtr="0" compatLnSpc="1">
            <a:prstTxWarp prst="textNoShape">
              <a:avLst/>
            </a:prstTxWarp>
          </a:bodyPr>
          <a:lstStyle>
            <a:lvl1pPr algn="r" defTabSz="966523" eaLnBrk="1" hangingPunct="1">
              <a:defRPr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23556" name="Rectangle 4">
            <a:extLst>
              <a:ext uri="{FF2B5EF4-FFF2-40B4-BE49-F238E27FC236}">
                <a16:creationId xmlns:a16="http://schemas.microsoft.com/office/drawing/2014/main" id="{8B2B4A33-F0DE-9AD5-4A3A-74BD4C309D8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9800" y="750888"/>
            <a:ext cx="5010150" cy="3759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E284D1BD-F146-506C-941A-9C0296E8A30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0563" y="4760913"/>
            <a:ext cx="5510212" cy="45100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23" tIns="48311" rIns="96623" bIns="483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noProof="0"/>
              <a:t>Fare clic per modificare gli stili del testo dello schema</a:t>
            </a:r>
          </a:p>
          <a:p>
            <a:pPr lvl="1"/>
            <a:r>
              <a:rPr lang="it-IT" altLang="it-IT" noProof="0"/>
              <a:t>Secondo livello</a:t>
            </a:r>
          </a:p>
          <a:p>
            <a:pPr lvl="2"/>
            <a:r>
              <a:rPr lang="it-IT" altLang="it-IT" noProof="0"/>
              <a:t>Terzo livello</a:t>
            </a:r>
          </a:p>
          <a:p>
            <a:pPr lvl="3"/>
            <a:r>
              <a:rPr lang="it-IT" altLang="it-IT" noProof="0"/>
              <a:t>Quarto livello</a:t>
            </a:r>
          </a:p>
          <a:p>
            <a:pPr lvl="4"/>
            <a:r>
              <a:rPr lang="it-IT" altLang="it-IT" noProof="0"/>
              <a:t>Quinto livello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A4569B32-4C80-301A-56D9-09D309C74A3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8650"/>
            <a:ext cx="2986088" cy="5016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23" tIns="48311" rIns="96623" bIns="48311" numCol="1" anchor="b" anchorCtr="0" compatLnSpc="1">
            <a:prstTxWarp prst="textNoShape">
              <a:avLst/>
            </a:prstTxWarp>
          </a:bodyPr>
          <a:lstStyle>
            <a:lvl1pPr defTabSz="966523" eaLnBrk="1" hangingPunct="1">
              <a:defRPr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BA5CDA65-61E4-5719-B824-BD76CDD7E9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0488" y="9518650"/>
            <a:ext cx="2986087" cy="5016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23" tIns="48311" rIns="96623" bIns="48311" numCol="1" anchor="b" anchorCtr="0" compatLnSpc="1">
            <a:prstTxWarp prst="textNoShape">
              <a:avLst/>
            </a:prstTxWarp>
          </a:bodyPr>
          <a:lstStyle>
            <a:lvl1pPr algn="r" defTabSz="965200" eaLnBrk="1" hangingPunct="1">
              <a:defRPr sz="1200"/>
            </a:lvl1pPr>
          </a:lstStyle>
          <a:p>
            <a:pPr>
              <a:defRPr/>
            </a:pPr>
            <a:fld id="{AAE8186D-5DEC-4A13-9F54-1A31F38E1B0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F4E1A1-5763-32D3-7EB4-1DF56E1C31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65CB1035-2FBD-F20B-5081-7140C4CDFA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5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2000" indent="-292100" defTabSz="955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3163" indent="-233363" defTabSz="955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1475" indent="-233363" defTabSz="955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11375" indent="-233363" defTabSz="955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8575" indent="-233363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5775" indent="-233363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2975" indent="-233363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40175" indent="-233363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556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21F3C6-7EEC-4710-B760-42C76DE4B05F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r" defTabSz="9556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3795" name="Segnaposto immagine diapositiva 1">
            <a:extLst>
              <a:ext uri="{FF2B5EF4-FFF2-40B4-BE49-F238E27FC236}">
                <a16:creationId xmlns:a16="http://schemas.microsoft.com/office/drawing/2014/main" id="{6924ADFE-BD53-4E96-0C70-BFECE8BCE1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Segnaposto note 2">
            <a:extLst>
              <a:ext uri="{FF2B5EF4-FFF2-40B4-BE49-F238E27FC236}">
                <a16:creationId xmlns:a16="http://schemas.microsoft.com/office/drawing/2014/main" id="{F60BF596-4082-1CB6-00A7-BA6D4C1C7D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610" tIns="48305" rIns="96610" bIns="48305"/>
          <a:lstStyle/>
          <a:p>
            <a:pPr eaLnBrk="1" hangingPunct="1">
              <a:spcBef>
                <a:spcPct val="0"/>
              </a:spcBef>
            </a:pPr>
            <a:endParaRPr lang="it-IT" altLang="it-IT" sz="1300"/>
          </a:p>
        </p:txBody>
      </p:sp>
      <p:sp>
        <p:nvSpPr>
          <p:cNvPr id="33797" name="Segnaposto numero diapositiva 3">
            <a:extLst>
              <a:ext uri="{FF2B5EF4-FFF2-40B4-BE49-F238E27FC236}">
                <a16:creationId xmlns:a16="http://schemas.microsoft.com/office/drawing/2014/main" id="{E1DB28B8-CD9A-C2FA-FF6D-CAFA080F355D}"/>
              </a:ext>
            </a:extLst>
          </p:cNvPr>
          <p:cNvSpPr txBox="1">
            <a:spLocks noGrp="1"/>
          </p:cNvSpPr>
          <p:nvPr/>
        </p:nvSpPr>
        <p:spPr bwMode="auto">
          <a:xfrm>
            <a:off x="3900488" y="9124950"/>
            <a:ext cx="2986087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10" tIns="48305" rIns="96610" bIns="48305" anchor="b"/>
          <a:lstStyle>
            <a:lvl1pPr defTabSz="941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5175" indent="-295275" defTabSz="941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6338" indent="-234950" defTabSz="941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4650" indent="-233363" defTabSz="941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17725" indent="-234950" defTabSz="941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74925" indent="-234950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32125" indent="-234950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9325" indent="-234950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46525" indent="-234950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413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66C2CB-B6CE-4F33-B954-7D0169B32ECE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413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67341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ABEA65-86F7-F86C-6F76-71B912108F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9D692F94-C171-1A9B-8D76-C80D5713F9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5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2000" indent="-292100" defTabSz="955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3163" indent="-233363" defTabSz="955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1475" indent="-233363" defTabSz="955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11375" indent="-233363" defTabSz="955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8575" indent="-233363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5775" indent="-233363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2975" indent="-233363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40175" indent="-233363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556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21F3C6-7EEC-4710-B760-42C76DE4B05F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r" defTabSz="9556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3795" name="Segnaposto immagine diapositiva 1">
            <a:extLst>
              <a:ext uri="{FF2B5EF4-FFF2-40B4-BE49-F238E27FC236}">
                <a16:creationId xmlns:a16="http://schemas.microsoft.com/office/drawing/2014/main" id="{D2FBA2D9-681F-A7AA-88DC-A83E7329D7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Segnaposto note 2">
            <a:extLst>
              <a:ext uri="{FF2B5EF4-FFF2-40B4-BE49-F238E27FC236}">
                <a16:creationId xmlns:a16="http://schemas.microsoft.com/office/drawing/2014/main" id="{B22A4390-F98B-A30A-014E-0433E516FE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610" tIns="48305" rIns="96610" bIns="48305"/>
          <a:lstStyle/>
          <a:p>
            <a:pPr eaLnBrk="1" hangingPunct="1">
              <a:spcBef>
                <a:spcPct val="0"/>
              </a:spcBef>
            </a:pPr>
            <a:endParaRPr lang="it-IT" altLang="it-IT" sz="1300"/>
          </a:p>
        </p:txBody>
      </p:sp>
      <p:sp>
        <p:nvSpPr>
          <p:cNvPr id="33797" name="Segnaposto numero diapositiva 3">
            <a:extLst>
              <a:ext uri="{FF2B5EF4-FFF2-40B4-BE49-F238E27FC236}">
                <a16:creationId xmlns:a16="http://schemas.microsoft.com/office/drawing/2014/main" id="{FCFB4FF3-8115-AEC7-6F85-78AEE56B2664}"/>
              </a:ext>
            </a:extLst>
          </p:cNvPr>
          <p:cNvSpPr txBox="1">
            <a:spLocks noGrp="1"/>
          </p:cNvSpPr>
          <p:nvPr/>
        </p:nvSpPr>
        <p:spPr bwMode="auto">
          <a:xfrm>
            <a:off x="3900488" y="9124950"/>
            <a:ext cx="2986087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10" tIns="48305" rIns="96610" bIns="48305" anchor="b"/>
          <a:lstStyle>
            <a:lvl1pPr defTabSz="941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5175" indent="-295275" defTabSz="941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6338" indent="-234950" defTabSz="941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4650" indent="-233363" defTabSz="941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17725" indent="-234950" defTabSz="941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74925" indent="-234950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32125" indent="-234950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9325" indent="-234950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46525" indent="-234950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413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66C2CB-B6CE-4F33-B954-7D0169B32ECE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413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9199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5186D6-4D99-4DAE-935C-58F287BD2B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A16025E6-CBC2-AE34-418B-002672E265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5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2000" indent="-292100" defTabSz="955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3163" indent="-233363" defTabSz="955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1475" indent="-233363" defTabSz="955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11375" indent="-233363" defTabSz="955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8575" indent="-233363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5775" indent="-233363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2975" indent="-233363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40175" indent="-233363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556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21F3C6-7EEC-4710-B760-42C76DE4B05F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r" defTabSz="9556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3795" name="Segnaposto immagine diapositiva 1">
            <a:extLst>
              <a:ext uri="{FF2B5EF4-FFF2-40B4-BE49-F238E27FC236}">
                <a16:creationId xmlns:a16="http://schemas.microsoft.com/office/drawing/2014/main" id="{29F0F6FF-AD13-890F-F36D-E79A3130DE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Segnaposto note 2">
            <a:extLst>
              <a:ext uri="{FF2B5EF4-FFF2-40B4-BE49-F238E27FC236}">
                <a16:creationId xmlns:a16="http://schemas.microsoft.com/office/drawing/2014/main" id="{2F5BD63A-4621-5402-76ED-C827336760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610" tIns="48305" rIns="96610" bIns="48305"/>
          <a:lstStyle/>
          <a:p>
            <a:pPr eaLnBrk="1" hangingPunct="1">
              <a:spcBef>
                <a:spcPct val="0"/>
              </a:spcBef>
            </a:pPr>
            <a:endParaRPr lang="it-IT" altLang="it-IT" sz="1300"/>
          </a:p>
        </p:txBody>
      </p:sp>
      <p:sp>
        <p:nvSpPr>
          <p:cNvPr id="33797" name="Segnaposto numero diapositiva 3">
            <a:extLst>
              <a:ext uri="{FF2B5EF4-FFF2-40B4-BE49-F238E27FC236}">
                <a16:creationId xmlns:a16="http://schemas.microsoft.com/office/drawing/2014/main" id="{42074049-2918-D98C-0A0D-B3A0060569C5}"/>
              </a:ext>
            </a:extLst>
          </p:cNvPr>
          <p:cNvSpPr txBox="1">
            <a:spLocks noGrp="1"/>
          </p:cNvSpPr>
          <p:nvPr/>
        </p:nvSpPr>
        <p:spPr bwMode="auto">
          <a:xfrm>
            <a:off x="3900488" y="9124950"/>
            <a:ext cx="2986087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10" tIns="48305" rIns="96610" bIns="48305" anchor="b"/>
          <a:lstStyle>
            <a:lvl1pPr defTabSz="941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5175" indent="-295275" defTabSz="941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6338" indent="-234950" defTabSz="941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4650" indent="-233363" defTabSz="941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17725" indent="-234950" defTabSz="941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74925" indent="-234950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32125" indent="-234950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9325" indent="-234950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46525" indent="-234950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413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66C2CB-B6CE-4F33-B954-7D0169B32ECE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413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3752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79A73902-D3AB-D128-26B8-0D6690CED6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2000" indent="-292100"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3163" indent="-233363"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1475" indent="-233363"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11375" indent="-233363"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8575" indent="-233363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5775" indent="-233363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2975" indent="-233363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40175" indent="-233363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65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ED0879-26C3-4A50-B077-6B6A58B1DA18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65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2144CF6E-0767-7A00-4F17-2941C14328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35025" y="785813"/>
            <a:ext cx="5221288" cy="3917950"/>
          </a:xfrm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69BA834D-2892-46E8-4D6F-817CF41AF7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0750" y="4965700"/>
            <a:ext cx="5046663" cy="4702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6FD85F73-7D85-F96E-BF75-3DCC822D7A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2000" indent="-292100"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3163" indent="-233363"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1475" indent="-233363"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11375" indent="-233363"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8575" indent="-233363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5775" indent="-233363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2975" indent="-233363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40175" indent="-233363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65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ACF657-2F42-4236-89DA-A775A30A1CBC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65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E5DEC797-6891-A5D7-91F6-55E49B64D6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2975" y="754063"/>
            <a:ext cx="5005388" cy="3756025"/>
          </a:xfrm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C9E88737-B945-2EB4-F8DF-CD9A0EAC38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0750" y="4760913"/>
            <a:ext cx="5046663" cy="45069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E706F1ED-9CC3-0985-0126-18A9083EDB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2000" indent="-292100"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3163" indent="-233363"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1475" indent="-233363"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11375" indent="-233363"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8575" indent="-233363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5775" indent="-233363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2975" indent="-233363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40175" indent="-233363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65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5C498A9-0568-442B-8ECB-63A9B93026BB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65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4CAD0F37-10A4-7728-2A4A-FA0367E1F6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2975" y="754063"/>
            <a:ext cx="5005388" cy="3756025"/>
          </a:xfrm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0643E026-2DFD-06B5-A139-97C81FAC4C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0750" y="4760913"/>
            <a:ext cx="5046663" cy="45069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051FED-2ADF-3C4A-472F-37AAB70E84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37796B2C-5992-C52F-2A2C-6CBC70F014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5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2000" indent="-292100" defTabSz="955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3163" indent="-233363" defTabSz="955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1475" indent="-233363" defTabSz="955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11375" indent="-233363" defTabSz="955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8575" indent="-233363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5775" indent="-233363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2975" indent="-233363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40175" indent="-233363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556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21F3C6-7EEC-4710-B760-42C76DE4B05F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r" defTabSz="9556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3795" name="Segnaposto immagine diapositiva 1">
            <a:extLst>
              <a:ext uri="{FF2B5EF4-FFF2-40B4-BE49-F238E27FC236}">
                <a16:creationId xmlns:a16="http://schemas.microsoft.com/office/drawing/2014/main" id="{BAB640DB-2A0B-EE50-4A65-A06BC0BA16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Segnaposto note 2">
            <a:extLst>
              <a:ext uri="{FF2B5EF4-FFF2-40B4-BE49-F238E27FC236}">
                <a16:creationId xmlns:a16="http://schemas.microsoft.com/office/drawing/2014/main" id="{DCD68F15-9E92-A519-FFBE-E5657BC902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610" tIns="48305" rIns="96610" bIns="48305"/>
          <a:lstStyle/>
          <a:p>
            <a:pPr eaLnBrk="1" hangingPunct="1">
              <a:spcBef>
                <a:spcPct val="0"/>
              </a:spcBef>
            </a:pPr>
            <a:endParaRPr lang="it-IT" altLang="it-IT" sz="1300"/>
          </a:p>
        </p:txBody>
      </p:sp>
      <p:sp>
        <p:nvSpPr>
          <p:cNvPr id="33797" name="Segnaposto numero diapositiva 3">
            <a:extLst>
              <a:ext uri="{FF2B5EF4-FFF2-40B4-BE49-F238E27FC236}">
                <a16:creationId xmlns:a16="http://schemas.microsoft.com/office/drawing/2014/main" id="{26CB4588-8715-2B6B-86BA-FEAAD00EC6A0}"/>
              </a:ext>
            </a:extLst>
          </p:cNvPr>
          <p:cNvSpPr txBox="1">
            <a:spLocks noGrp="1"/>
          </p:cNvSpPr>
          <p:nvPr/>
        </p:nvSpPr>
        <p:spPr bwMode="auto">
          <a:xfrm>
            <a:off x="3900488" y="9124950"/>
            <a:ext cx="2986087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10" tIns="48305" rIns="96610" bIns="48305" anchor="b"/>
          <a:lstStyle>
            <a:lvl1pPr defTabSz="941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5175" indent="-295275" defTabSz="941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6338" indent="-234950" defTabSz="941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4650" indent="-233363" defTabSz="941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17725" indent="-234950" defTabSz="941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74925" indent="-234950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32125" indent="-234950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9325" indent="-234950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46525" indent="-234950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413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66C2CB-B6CE-4F33-B954-7D0169B32ECE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413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71234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DEA656CF-78F6-A992-EBF5-EA2EB7C3D8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1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1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1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1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413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048C59-385E-446C-BEE2-9A6DDE8AB784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413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700E77F1-A877-D6A9-E8D0-3E2D0ADA35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82CA1D79-CF07-39F4-805B-9B64A63DBB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7575" y="4554538"/>
            <a:ext cx="5045075" cy="4314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>
              <a:lnSpc>
                <a:spcPct val="80000"/>
              </a:lnSpc>
            </a:pPr>
            <a:endParaRPr lang="it-IT" altLang="it-IT" sz="8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id="{95042C3B-D9FB-2BCF-28D3-247F2CC2A3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2000" indent="-292100"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3163" indent="-233363"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1475" indent="-233363"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11375" indent="-233363"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8575" indent="-233363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5775" indent="-233363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2975" indent="-233363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40175" indent="-233363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65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DFCD86-3FBC-456A-86F3-581D879FC3E1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65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6AEB5CCE-0FB2-9C9F-AA22-1EDB83D68E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3C5156A5-EFAE-1B81-0487-4D8757C880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9163" y="4562475"/>
            <a:ext cx="5049837" cy="4324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33363" indent="-233363" eaLnBrk="1" hangingPunct="1">
              <a:lnSpc>
                <a:spcPct val="80000"/>
              </a:lnSpc>
            </a:pPr>
            <a:endParaRPr lang="it-IT" altLang="it-IT" sz="8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egnaposto immagine diapositiva 1">
            <a:extLst>
              <a:ext uri="{FF2B5EF4-FFF2-40B4-BE49-F238E27FC236}">
                <a16:creationId xmlns:a16="http://schemas.microsoft.com/office/drawing/2014/main" id="{EFAE10F1-D720-1601-1655-0C3B31B73E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Segnaposto note 2">
            <a:extLst>
              <a:ext uri="{FF2B5EF4-FFF2-40B4-BE49-F238E27FC236}">
                <a16:creationId xmlns:a16="http://schemas.microsoft.com/office/drawing/2014/main" id="{771DDF83-06A9-9607-6104-14C64A894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altLang="it-IT"/>
          </a:p>
        </p:txBody>
      </p:sp>
      <p:sp>
        <p:nvSpPr>
          <p:cNvPr id="54276" name="Segnaposto numero diapositiva 3">
            <a:extLst>
              <a:ext uri="{FF2B5EF4-FFF2-40B4-BE49-F238E27FC236}">
                <a16:creationId xmlns:a16="http://schemas.microsoft.com/office/drawing/2014/main" id="{1D07DAC1-05E0-C133-480E-5AE7A8A988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2638" indent="-300038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6500" indent="-239713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89100" indent="-239713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239713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239713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239713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239713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239713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65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3F3500-7F42-3945-B6B1-3901B6147C4C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65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96F5273-E6C8-A9A7-B91F-7F81701468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AD9DAB8-7D3E-594C-52B8-7557ED027E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BE6290D-B400-D474-ABC5-374B80D274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7E922C-33CE-4407-B033-C788E7D297A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82390225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9C14043-7100-ECA8-6884-CC6058C1E3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D8B3340-203A-E633-6017-2626A040A6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83686A2-34DB-CFBF-9826-415E13EEEF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64234-7E0E-41D9-9621-F8B3814CC6B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4154787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480BC27-5676-97B6-4F92-FB9077A496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F22ABEB-07E8-301B-FBAD-1590606682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583987C-3134-1676-EBCF-971B7CEC07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DD26A-5B4C-4758-BC11-13F547371E0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7973275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5">
            <a:extLst>
              <a:ext uri="{FF2B5EF4-FFF2-40B4-BE49-F238E27FC236}">
                <a16:creationId xmlns:a16="http://schemas.microsoft.com/office/drawing/2014/main" id="{8A93D5A8-E10D-F7C6-54A6-046182F14802}"/>
              </a:ext>
            </a:extLst>
          </p:cNvPr>
          <p:cNvSpPr txBox="1">
            <a:spLocks/>
          </p:cNvSpPr>
          <p:nvPr userDrawn="1"/>
        </p:nvSpPr>
        <p:spPr>
          <a:xfrm>
            <a:off x="7010400" y="62150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5019EF6D-DD88-437F-82F0-548F9EBB6955}" type="slidenum">
              <a:rPr lang="it-IT" altLang="it-IT" sz="1400" b="1" smtClean="0">
                <a:solidFill>
                  <a:srgbClr val="FFFFFF"/>
                </a:solidFill>
                <a:cs typeface="Arial" panose="020B0604020202020204" pitchFamily="34" charset="0"/>
              </a:rPr>
              <a:pPr algn="r" eaLnBrk="1" hangingPunct="1">
                <a:defRPr/>
              </a:pPr>
              <a:t>‹N›</a:t>
            </a:fld>
            <a:endParaRPr lang="it-IT" altLang="it-IT" sz="1400" b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774015614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C1AC3A-3036-DC0E-C6B0-E397461604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8">
            <a:extLst>
              <a:ext uri="{FF2B5EF4-FFF2-40B4-BE49-F238E27FC236}">
                <a16:creationId xmlns:a16="http://schemas.microsoft.com/office/drawing/2014/main" id="{008C1626-2557-D461-6846-84BE9384647F}"/>
              </a:ext>
            </a:extLst>
          </p:cNvPr>
          <p:cNvSpPr/>
          <p:nvPr userDrawn="1"/>
        </p:nvSpPr>
        <p:spPr>
          <a:xfrm>
            <a:off x="7702550" y="6450013"/>
            <a:ext cx="998538" cy="407987"/>
          </a:xfrm>
          <a:prstGeom prst="rect">
            <a:avLst/>
          </a:prstGeom>
          <a:solidFill>
            <a:srgbClr val="F9C7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  <p:sp>
        <p:nvSpPr>
          <p:cNvPr id="5" name="TextBox 20">
            <a:extLst>
              <a:ext uri="{FF2B5EF4-FFF2-40B4-BE49-F238E27FC236}">
                <a16:creationId xmlns:a16="http://schemas.microsoft.com/office/drawing/2014/main" id="{EB581C8D-AA49-111F-9A20-73EDE79499D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1858963" y="1736725"/>
            <a:ext cx="1457325" cy="19208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GB" altLang="it-IT" sz="1000" b="1">
                <a:solidFill>
                  <a:srgbClr val="000000"/>
                </a:solidFill>
              </a:rPr>
              <a:t>Heading</a:t>
            </a:r>
            <a:br>
              <a:rPr lang="en-GB" altLang="it-IT" sz="1000">
                <a:solidFill>
                  <a:srgbClr val="000000"/>
                </a:solidFill>
              </a:rPr>
            </a:br>
            <a:r>
              <a:rPr lang="en-GB" altLang="it-IT" sz="1000">
                <a:solidFill>
                  <a:srgbClr val="000000"/>
                </a:solidFill>
              </a:rPr>
              <a:t>Soho Std Light</a:t>
            </a:r>
          </a:p>
          <a:p>
            <a:pPr algn="r">
              <a:defRPr/>
            </a:pPr>
            <a:r>
              <a:rPr lang="en-GB" altLang="it-IT" sz="1000">
                <a:solidFill>
                  <a:srgbClr val="000000"/>
                </a:solidFill>
              </a:rPr>
              <a:t>(sentence case)</a:t>
            </a:r>
          </a:p>
          <a:p>
            <a:pPr algn="r">
              <a:defRPr/>
            </a:pPr>
            <a:r>
              <a:rPr lang="en-GB" altLang="it-IT" sz="1000">
                <a:solidFill>
                  <a:srgbClr val="000000"/>
                </a:solidFill>
              </a:rPr>
              <a:t>36pt – Yellow</a:t>
            </a:r>
          </a:p>
          <a:p>
            <a:pPr algn="r">
              <a:defRPr/>
            </a:pPr>
            <a:endParaRPr lang="en-GB" altLang="it-IT" sz="1000">
              <a:solidFill>
                <a:srgbClr val="000000"/>
              </a:solidFill>
            </a:endParaRPr>
          </a:p>
          <a:p>
            <a:pPr algn="r">
              <a:defRPr/>
            </a:pPr>
            <a:r>
              <a:rPr lang="en-GB" altLang="it-IT" sz="1000" b="1">
                <a:solidFill>
                  <a:srgbClr val="000000"/>
                </a:solidFill>
              </a:rPr>
              <a:t>Copy</a:t>
            </a:r>
          </a:p>
          <a:p>
            <a:pPr algn="r">
              <a:defRPr/>
            </a:pPr>
            <a:r>
              <a:rPr lang="en-GB" altLang="it-IT" sz="1000">
                <a:solidFill>
                  <a:srgbClr val="000000"/>
                </a:solidFill>
              </a:rPr>
              <a:t>Soho Gothic Pro Light</a:t>
            </a:r>
          </a:p>
          <a:p>
            <a:pPr algn="r">
              <a:defRPr/>
            </a:pPr>
            <a:r>
              <a:rPr lang="en-GB" altLang="it-IT" sz="1000">
                <a:solidFill>
                  <a:srgbClr val="000000"/>
                </a:solidFill>
              </a:rPr>
              <a:t>(sentence case)</a:t>
            </a:r>
          </a:p>
          <a:p>
            <a:pPr algn="r">
              <a:defRPr/>
            </a:pPr>
            <a:r>
              <a:rPr lang="en-GB" altLang="it-IT" sz="1000">
                <a:solidFill>
                  <a:srgbClr val="000000"/>
                </a:solidFill>
              </a:rPr>
              <a:t>16pt - Black</a:t>
            </a:r>
          </a:p>
        </p:txBody>
      </p:sp>
      <p:sp>
        <p:nvSpPr>
          <p:cNvPr id="6" name="TextBox 23">
            <a:extLst>
              <a:ext uri="{FF2B5EF4-FFF2-40B4-BE49-F238E27FC236}">
                <a16:creationId xmlns:a16="http://schemas.microsoft.com/office/drawing/2014/main" id="{63F1A770-DD79-7010-3DDC-58CA34C332F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54000" y="887413"/>
            <a:ext cx="771525" cy="831850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s-ES_tradnl" altLang="it-IT" sz="4800">
                <a:solidFill>
                  <a:schemeClr val="bg1"/>
                </a:solidFill>
                <a:latin typeface="Soho Gothic Pro Thin"/>
                <a:ea typeface="Soho Gothic Pro Thin"/>
                <a:cs typeface="Soho Gothic Pro Thin"/>
              </a:rPr>
              <a:t>&gt;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85B6529-EE4D-B32E-9AE6-6BC36FD05722}"/>
              </a:ext>
            </a:extLst>
          </p:cNvPr>
          <p:cNvSpPr txBox="1">
            <a:spLocks/>
          </p:cNvSpPr>
          <p:nvPr userDrawn="1"/>
        </p:nvSpPr>
        <p:spPr>
          <a:xfrm>
            <a:off x="7993063" y="6461125"/>
            <a:ext cx="417512" cy="396875"/>
          </a:xfrm>
          <a:prstGeom prst="rect">
            <a:avLst/>
          </a:prstGeom>
        </p:spPr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21D40669-64E2-4286-B2AD-D9A2C3BDD94B}" type="slidenum">
              <a:rPr lang="es-ES_tradnl" altLang="it-IT" sz="800" smtClean="0">
                <a:solidFill>
                  <a:schemeClr val="bg1"/>
                </a:solidFill>
                <a:latin typeface="Soho Gothic Pro Light"/>
                <a:ea typeface="Soho Gothic Pro Light"/>
                <a:cs typeface="Soho Gothic Pro Light"/>
              </a:rPr>
              <a:pPr algn="ctr" eaLnBrk="1" hangingPunct="1">
                <a:defRPr/>
              </a:pPr>
              <a:t>‹N›</a:t>
            </a:fld>
            <a:endParaRPr lang="es-ES_tradnl" altLang="it-IT" sz="800">
              <a:solidFill>
                <a:schemeClr val="bg1"/>
              </a:solidFill>
              <a:latin typeface="Soho Gothic Pro Light"/>
              <a:ea typeface="Soho Gothic Pro Light"/>
              <a:cs typeface="Soho Gothic Pro Light"/>
            </a:endParaRP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D04B63CE-5C82-0F37-D6E9-5D0C744CEF0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1889125" y="6081713"/>
            <a:ext cx="1487487" cy="7762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GB" altLang="it-IT" sz="1000" b="1">
                <a:solidFill>
                  <a:srgbClr val="000000"/>
                </a:solidFill>
              </a:rPr>
              <a:t>Page Number</a:t>
            </a:r>
          </a:p>
          <a:p>
            <a:pPr algn="r">
              <a:defRPr/>
            </a:pPr>
            <a:r>
              <a:rPr lang="en-GB" altLang="it-IT" sz="1000">
                <a:solidFill>
                  <a:srgbClr val="000000"/>
                </a:solidFill>
              </a:rPr>
              <a:t>Soho Gothic Pro Light</a:t>
            </a:r>
          </a:p>
          <a:p>
            <a:pPr algn="r">
              <a:defRPr/>
            </a:pPr>
            <a:r>
              <a:rPr lang="en-GB" altLang="it-IT" sz="1000">
                <a:solidFill>
                  <a:srgbClr val="000000"/>
                </a:solidFill>
              </a:rPr>
              <a:t>8pt – White</a:t>
            </a:r>
          </a:p>
          <a:p>
            <a:pPr algn="r">
              <a:defRPr/>
            </a:pPr>
            <a:endParaRPr lang="en-GB" altLang="it-IT" sz="1000">
              <a:solidFill>
                <a:srgbClr val="000000"/>
              </a:solidFill>
            </a:endParaRPr>
          </a:p>
        </p:txBody>
      </p:sp>
      <p:pic>
        <p:nvPicPr>
          <p:cNvPr id="9" name="Picture 12" descr="Identifier.png">
            <a:extLst>
              <a:ext uri="{FF2B5EF4-FFF2-40B4-BE49-F238E27FC236}">
                <a16:creationId xmlns:a16="http://schemas.microsoft.com/office/drawing/2014/main" id="{DB4622F7-A464-AE33-5C52-72083E2046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96200" y="0"/>
            <a:ext cx="1011238" cy="1512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6" name="Text Placeholder 35"/>
          <p:cNvSpPr>
            <a:spLocks noGrp="1"/>
          </p:cNvSpPr>
          <p:nvPr>
            <p:ph type="body" sz="quarter" idx="10"/>
          </p:nvPr>
        </p:nvSpPr>
        <p:spPr>
          <a:xfrm>
            <a:off x="334646" y="1597534"/>
            <a:ext cx="2378075" cy="18649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 i="0">
                <a:solidFill>
                  <a:srgbClr val="FFFFFF"/>
                </a:solidFill>
                <a:latin typeface="Soho Std Light"/>
                <a:cs typeface="Soho Std Light"/>
              </a:defRPr>
            </a:lvl1pPr>
            <a:lvl2pPr marL="457200" indent="0">
              <a:buNone/>
              <a:defRPr sz="3600" b="0" i="0">
                <a:solidFill>
                  <a:srgbClr val="F9C72B"/>
                </a:solidFill>
                <a:latin typeface="Soho Std Light"/>
                <a:cs typeface="Soho Std Light"/>
              </a:defRPr>
            </a:lvl2pPr>
            <a:lvl3pPr marL="914400" indent="0">
              <a:buNone/>
              <a:defRPr sz="3600" b="0" i="0">
                <a:solidFill>
                  <a:srgbClr val="F9C72B"/>
                </a:solidFill>
                <a:latin typeface="Soho Std Light"/>
                <a:cs typeface="Soho Std Light"/>
              </a:defRPr>
            </a:lvl3pPr>
            <a:lvl4pPr marL="1371600" indent="0">
              <a:buNone/>
              <a:defRPr sz="3600" b="0" i="0">
                <a:solidFill>
                  <a:srgbClr val="F9C72B"/>
                </a:solidFill>
                <a:latin typeface="Soho Std Light"/>
                <a:cs typeface="Soho Std Light"/>
              </a:defRPr>
            </a:lvl4pPr>
            <a:lvl5pPr marL="1828800" indent="0">
              <a:buNone/>
              <a:defRPr sz="3600" b="0" i="0">
                <a:solidFill>
                  <a:srgbClr val="F9C72B"/>
                </a:solidFill>
                <a:latin typeface="Soho Std Light"/>
                <a:cs typeface="Soho Std Light"/>
              </a:defRPr>
            </a:lvl5pPr>
          </a:lstStyle>
          <a:p>
            <a:pPr lvl="0"/>
            <a:r>
              <a:rPr lang="it-IT" noProof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722077" y="1605181"/>
            <a:ext cx="3756147" cy="4642486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600"/>
              </a:spcBef>
              <a:buFont typeface="+mj-lt"/>
              <a:buAutoNum type="arabicPeriod"/>
              <a:defRPr sz="1600" b="0" i="0">
                <a:solidFill>
                  <a:srgbClr val="FFFFFF"/>
                </a:solidFill>
                <a:latin typeface="Soho Gothic Pro Light"/>
                <a:cs typeface="Soho Gothic Pro Light"/>
              </a:defRPr>
            </a:lvl1pPr>
          </a:lstStyle>
          <a:p>
            <a:pPr lvl="0"/>
            <a:r>
              <a:rPr lang="it-IT" noProof="0"/>
              <a:t>Fare clic per modificare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897105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0C5E2C8-78F4-A923-C3C3-27FABD7084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EAA0F36-BEBF-8569-AFC7-788D7E59FB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3C51D10-2EAD-6C72-D725-F4EAD1A523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89213-C18D-4547-929B-0428402C8E6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77209701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5E48F18-73B7-FC41-E837-6BECCB20E7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446173E-CECF-FE6F-746A-69FCEC221B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1F827AA-DD21-8B36-BF40-7FA13C7F5A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7C637-6A20-4E15-A8E6-A90020F3DEB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40728829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FCB6792-8D9F-8992-3FC0-DCF4BEF564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8">
            <a:extLst>
              <a:ext uri="{FF2B5EF4-FFF2-40B4-BE49-F238E27FC236}">
                <a16:creationId xmlns:a16="http://schemas.microsoft.com/office/drawing/2014/main" id="{33C3A84E-0B57-C8D6-2204-DA99B5E9AC3D}"/>
              </a:ext>
            </a:extLst>
          </p:cNvPr>
          <p:cNvSpPr/>
          <p:nvPr userDrawn="1"/>
        </p:nvSpPr>
        <p:spPr>
          <a:xfrm>
            <a:off x="7702550" y="6450013"/>
            <a:ext cx="998538" cy="407987"/>
          </a:xfrm>
          <a:prstGeom prst="rect">
            <a:avLst/>
          </a:prstGeom>
          <a:solidFill>
            <a:srgbClr val="F9C7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  <p:sp>
        <p:nvSpPr>
          <p:cNvPr id="5" name="TextBox 20">
            <a:extLst>
              <a:ext uri="{FF2B5EF4-FFF2-40B4-BE49-F238E27FC236}">
                <a16:creationId xmlns:a16="http://schemas.microsoft.com/office/drawing/2014/main" id="{1ECF24CA-2953-F70E-DB5D-A6F9DBEDB72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1858963" y="1736725"/>
            <a:ext cx="1457325" cy="19208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GB" altLang="it-IT" sz="1000" b="1">
                <a:solidFill>
                  <a:srgbClr val="000000"/>
                </a:solidFill>
              </a:rPr>
              <a:t>Heading</a:t>
            </a:r>
            <a:br>
              <a:rPr lang="en-GB" altLang="it-IT" sz="1000">
                <a:solidFill>
                  <a:srgbClr val="000000"/>
                </a:solidFill>
              </a:rPr>
            </a:br>
            <a:r>
              <a:rPr lang="en-GB" altLang="it-IT" sz="1000">
                <a:solidFill>
                  <a:srgbClr val="000000"/>
                </a:solidFill>
              </a:rPr>
              <a:t>Soho Std Light</a:t>
            </a:r>
          </a:p>
          <a:p>
            <a:pPr algn="r">
              <a:defRPr/>
            </a:pPr>
            <a:r>
              <a:rPr lang="en-GB" altLang="it-IT" sz="1000">
                <a:solidFill>
                  <a:srgbClr val="000000"/>
                </a:solidFill>
              </a:rPr>
              <a:t>(sentence case)</a:t>
            </a:r>
          </a:p>
          <a:p>
            <a:pPr algn="r">
              <a:defRPr/>
            </a:pPr>
            <a:r>
              <a:rPr lang="en-GB" altLang="it-IT" sz="1000">
                <a:solidFill>
                  <a:srgbClr val="000000"/>
                </a:solidFill>
              </a:rPr>
              <a:t>36pt – Yellow</a:t>
            </a:r>
          </a:p>
          <a:p>
            <a:pPr algn="r">
              <a:defRPr/>
            </a:pPr>
            <a:endParaRPr lang="en-GB" altLang="it-IT" sz="1000">
              <a:solidFill>
                <a:srgbClr val="000000"/>
              </a:solidFill>
            </a:endParaRPr>
          </a:p>
          <a:p>
            <a:pPr algn="r">
              <a:defRPr/>
            </a:pPr>
            <a:r>
              <a:rPr lang="en-GB" altLang="it-IT" sz="1000" b="1">
                <a:solidFill>
                  <a:srgbClr val="000000"/>
                </a:solidFill>
              </a:rPr>
              <a:t>Copy</a:t>
            </a:r>
          </a:p>
          <a:p>
            <a:pPr algn="r">
              <a:defRPr/>
            </a:pPr>
            <a:r>
              <a:rPr lang="en-GB" altLang="it-IT" sz="1000">
                <a:solidFill>
                  <a:srgbClr val="000000"/>
                </a:solidFill>
              </a:rPr>
              <a:t>Soho Gothic Pro Light</a:t>
            </a:r>
          </a:p>
          <a:p>
            <a:pPr algn="r">
              <a:defRPr/>
            </a:pPr>
            <a:r>
              <a:rPr lang="en-GB" altLang="it-IT" sz="1000">
                <a:solidFill>
                  <a:srgbClr val="000000"/>
                </a:solidFill>
              </a:rPr>
              <a:t>(sentence case)</a:t>
            </a:r>
          </a:p>
          <a:p>
            <a:pPr algn="r">
              <a:defRPr/>
            </a:pPr>
            <a:r>
              <a:rPr lang="en-GB" altLang="it-IT" sz="1000">
                <a:solidFill>
                  <a:srgbClr val="000000"/>
                </a:solidFill>
              </a:rPr>
              <a:t>16pt - Black</a:t>
            </a:r>
          </a:p>
        </p:txBody>
      </p:sp>
      <p:sp>
        <p:nvSpPr>
          <p:cNvPr id="6" name="TextBox 23">
            <a:extLst>
              <a:ext uri="{FF2B5EF4-FFF2-40B4-BE49-F238E27FC236}">
                <a16:creationId xmlns:a16="http://schemas.microsoft.com/office/drawing/2014/main" id="{9EA21346-8A51-5B3A-CAEA-483B1331641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54000" y="887413"/>
            <a:ext cx="771525" cy="831850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s-ES_tradnl" altLang="it-IT">
                <a:solidFill>
                  <a:schemeClr val="bg1"/>
                </a:solidFill>
                <a:latin typeface="Soho Gothic Pro Thin"/>
                <a:ea typeface="Soho Gothic Pro Thin"/>
                <a:cs typeface="Soho Gothic Pro Thin"/>
              </a:rPr>
              <a:t>&gt;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8A61BB5-A33A-668A-7245-D0C7D46CABCC}"/>
              </a:ext>
            </a:extLst>
          </p:cNvPr>
          <p:cNvSpPr txBox="1">
            <a:spLocks/>
          </p:cNvSpPr>
          <p:nvPr userDrawn="1"/>
        </p:nvSpPr>
        <p:spPr>
          <a:xfrm>
            <a:off x="7993063" y="6461125"/>
            <a:ext cx="417512" cy="396875"/>
          </a:xfrm>
          <a:prstGeom prst="rect">
            <a:avLst/>
          </a:prstGeom>
        </p:spPr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1343D6AA-A50B-4DAC-B51F-302691F01F37}" type="slidenum">
              <a:rPr lang="es-ES_tradnl" altLang="it-IT" sz="800" smtClean="0">
                <a:solidFill>
                  <a:schemeClr val="bg1"/>
                </a:solidFill>
                <a:latin typeface="Soho Gothic Pro Light"/>
                <a:ea typeface="Soho Gothic Pro Light"/>
                <a:cs typeface="Soho Gothic Pro Light"/>
              </a:rPr>
              <a:pPr algn="ctr" eaLnBrk="1" hangingPunct="1">
                <a:defRPr/>
              </a:pPr>
              <a:t>‹N›</a:t>
            </a:fld>
            <a:endParaRPr lang="es-ES_tradnl" altLang="it-IT" sz="800">
              <a:solidFill>
                <a:schemeClr val="bg1"/>
              </a:solidFill>
              <a:latin typeface="Soho Gothic Pro Light"/>
              <a:ea typeface="Soho Gothic Pro Light"/>
              <a:cs typeface="Soho Gothic Pro Light"/>
            </a:endParaRP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8B30B676-9D52-1A49-34CE-5C3EEADF768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1889125" y="6081713"/>
            <a:ext cx="1487487" cy="7762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GB" altLang="it-IT" sz="1000" b="1">
                <a:solidFill>
                  <a:srgbClr val="000000"/>
                </a:solidFill>
              </a:rPr>
              <a:t>Page Number</a:t>
            </a:r>
          </a:p>
          <a:p>
            <a:pPr algn="r">
              <a:defRPr/>
            </a:pPr>
            <a:r>
              <a:rPr lang="en-GB" altLang="it-IT" sz="1000">
                <a:solidFill>
                  <a:srgbClr val="000000"/>
                </a:solidFill>
              </a:rPr>
              <a:t>Soho Gothic Pro Light</a:t>
            </a:r>
          </a:p>
          <a:p>
            <a:pPr algn="r">
              <a:defRPr/>
            </a:pPr>
            <a:r>
              <a:rPr lang="en-GB" altLang="it-IT" sz="1000">
                <a:solidFill>
                  <a:srgbClr val="000000"/>
                </a:solidFill>
              </a:rPr>
              <a:t>8pt – White</a:t>
            </a:r>
          </a:p>
          <a:p>
            <a:pPr algn="r">
              <a:defRPr/>
            </a:pPr>
            <a:endParaRPr lang="en-GB" altLang="it-IT" sz="1000">
              <a:solidFill>
                <a:srgbClr val="000000"/>
              </a:solidFill>
            </a:endParaRPr>
          </a:p>
        </p:txBody>
      </p:sp>
      <p:pic>
        <p:nvPicPr>
          <p:cNvPr id="9" name="Picture 12" descr="Identifier.png">
            <a:extLst>
              <a:ext uri="{FF2B5EF4-FFF2-40B4-BE49-F238E27FC236}">
                <a16:creationId xmlns:a16="http://schemas.microsoft.com/office/drawing/2014/main" id="{46A0E62B-3DA4-EC3E-9CCD-365C222B88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96200" y="0"/>
            <a:ext cx="1011238" cy="1512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6" name="Text Placeholder 35"/>
          <p:cNvSpPr>
            <a:spLocks noGrp="1"/>
          </p:cNvSpPr>
          <p:nvPr>
            <p:ph type="body" sz="quarter" idx="10"/>
          </p:nvPr>
        </p:nvSpPr>
        <p:spPr>
          <a:xfrm>
            <a:off x="334646" y="1597534"/>
            <a:ext cx="2378075" cy="18649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 i="0">
                <a:solidFill>
                  <a:srgbClr val="FFFFFF"/>
                </a:solidFill>
                <a:latin typeface="Soho Std Light"/>
                <a:cs typeface="Soho Std Light"/>
              </a:defRPr>
            </a:lvl1pPr>
            <a:lvl2pPr marL="457200" indent="0">
              <a:buNone/>
              <a:defRPr sz="3600" b="0" i="0">
                <a:solidFill>
                  <a:srgbClr val="F9C72B"/>
                </a:solidFill>
                <a:latin typeface="Soho Std Light"/>
                <a:cs typeface="Soho Std Light"/>
              </a:defRPr>
            </a:lvl2pPr>
            <a:lvl3pPr marL="914400" indent="0">
              <a:buNone/>
              <a:defRPr sz="3600" b="0" i="0">
                <a:solidFill>
                  <a:srgbClr val="F9C72B"/>
                </a:solidFill>
                <a:latin typeface="Soho Std Light"/>
                <a:cs typeface="Soho Std Light"/>
              </a:defRPr>
            </a:lvl3pPr>
            <a:lvl4pPr marL="1371600" indent="0">
              <a:buNone/>
              <a:defRPr sz="3600" b="0" i="0">
                <a:solidFill>
                  <a:srgbClr val="F9C72B"/>
                </a:solidFill>
                <a:latin typeface="Soho Std Light"/>
                <a:cs typeface="Soho Std Light"/>
              </a:defRPr>
            </a:lvl4pPr>
            <a:lvl5pPr marL="1828800" indent="0">
              <a:buNone/>
              <a:defRPr sz="3600" b="0" i="0">
                <a:solidFill>
                  <a:srgbClr val="F9C72B"/>
                </a:solidFill>
                <a:latin typeface="Soho Std Light"/>
                <a:cs typeface="Soho Std Light"/>
              </a:defRPr>
            </a:lvl5pPr>
          </a:lstStyle>
          <a:p>
            <a:pPr lvl="0"/>
            <a:r>
              <a:rPr lang="it-IT" noProof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722077" y="1605181"/>
            <a:ext cx="3756147" cy="4642486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600"/>
              </a:spcBef>
              <a:buFont typeface="+mj-lt"/>
              <a:buAutoNum type="arabicPeriod"/>
              <a:defRPr sz="1600" b="0" i="0">
                <a:solidFill>
                  <a:srgbClr val="FFFFFF"/>
                </a:solidFill>
                <a:latin typeface="Soho Gothic Pro Light"/>
                <a:cs typeface="Soho Gothic Pro Light"/>
              </a:defRPr>
            </a:lvl1pPr>
          </a:lstStyle>
          <a:p>
            <a:pPr lvl="0"/>
            <a:r>
              <a:rPr lang="it-IT" noProof="0"/>
              <a:t>Fare clic per modificare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944736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5A7000D-8CD2-F48F-7B35-9519DE3973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6F8F408-7379-773E-9569-2C5BE42647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871467C-90D9-F27A-8664-2CB4058B63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8372D-D981-41A0-A4BD-A9D1529D5FA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21348904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olo, contenut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F294AE-D1F4-44F6-9BBA-81E3533368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578050-4850-F00C-C412-18A49E377E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D6D15C-4B26-9DA7-799D-5E09DDE54D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ED202-6F7F-4452-BDCF-7BF27C04092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32672825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A144D1D-420F-01F0-5AAC-5B12C4F65E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2998D5D-E2BE-3E4E-4F93-6BA4089F9E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ACEDAAC6-3EC5-4C42-5778-1EF2FD058B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0FC093D-F804-4A41-A951-5B02108BF23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4709455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1CD1444-50CD-0332-96A5-8E270BAD03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3BFFE6F-A744-2659-26CF-71A2B6972A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52D337C-B4A3-95F8-6A07-142662D583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EC477-3527-43CD-9FDF-19CC4DB6401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95129625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C3FF099-F433-0568-5128-FD3C8D52AA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8199B9A-7725-FE6D-C177-AE23429889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8558B64-4589-35CA-027B-C6DDF5A84B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1000D-19A5-4AA7-A986-DB2FB51A50E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83977955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7747187-9646-8734-83E9-5A433631D9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0145F80-1186-7798-3465-194F2E7A86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9EC8DA5-124F-AD9F-DCFD-BA8E517A4D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A5862-57F2-4FF9-9A2D-6FEB0C03310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54452379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olo e contenuto sopra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8AE31F-08C7-0309-F9DC-4940AD46C2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B33968-A9A4-0860-5881-0ECB85D20D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413687-0337-6F92-BB55-6F68C5493A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723C871-2623-4312-B7CC-242D708D5B7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52751543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1_Titolo, contenut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7C086C-578A-4BE6-7111-60A5BF66DC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D0549B-193A-C693-6812-4925B3B6F4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9C12C4-9608-4FC0-3E36-1FA52D610E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D8CC766-DCE3-4460-83B2-4CDB1721A4C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68682132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D7D1194-06AD-7304-9607-C85024E697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937718E-CAA5-95F7-0FD8-E58DD8C992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F6F72D4-86F2-99BD-88B4-DFBB25A3B9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C4546-A778-4CCE-BB97-DD1D7FE1B92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38619081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1_Titolo e contenuto sopra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D1D41E-B051-CEED-2C93-B944C46A20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3686C3-FA86-47C9-3C78-146CAF7673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CDBA52-EBB6-4F79-A591-9897F24787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FEB23-64B8-4FAA-88A7-145B604E0EC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81274113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2_Titolo, contenut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BDD5FB-CC30-5CAE-FF68-3005AA1B09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EE095A-0FAC-31FA-13C0-0C87B7B8B3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10D257-DBC8-170A-8F45-E51311A218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FF3FA-DFD0-4E2A-A0CD-A1F4A99E973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95008500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umero diapositiva">
            <a:extLst>
              <a:ext uri="{FF2B5EF4-FFF2-40B4-BE49-F238E27FC236}">
                <a16:creationId xmlns:a16="http://schemas.microsoft.com/office/drawing/2014/main" id="{76F0EFEB-4C57-650E-8A8A-4A9ACD97A19A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DB779-AF71-4FA4-A0DF-B5117953EB1D}" type="slidenum">
              <a:rPr/>
              <a:pPr>
                <a:defRPr/>
              </a:pPr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1809977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2" name="Corpo livello uno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" name="Numero diapositiva">
            <a:extLst>
              <a:ext uri="{FF2B5EF4-FFF2-40B4-BE49-F238E27FC236}">
                <a16:creationId xmlns:a16="http://schemas.microsoft.com/office/drawing/2014/main" id="{9B30E5FA-606C-5193-B4E4-D8CBAC777C6F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476FF-5219-4BE2-8E22-F3EBF2B217D3}" type="slidenum">
              <a:rPr/>
              <a:pPr>
                <a:defRPr/>
              </a:pPr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8952730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FAF2E71-93A2-57D2-6B4D-7120EC4356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C825EAD-3943-D658-F1AA-8D147DD873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59E44F3-1354-D690-198E-631800171F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A6C22-9BC2-4539-811B-2A585E09A3F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283965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AC96238-7621-93CE-D0D2-61CC0A57F2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BD17BE-41D4-6779-EF01-B1FE61FB61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E276708-0314-C1CD-1D98-1152E5AE1C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86152-7550-431F-AA57-DC9912A38D1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16193184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954E350-81DA-29E4-D380-F84477F40C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63559C7-202C-17B2-EB8D-EA44629D61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9D2115C-3306-5789-8718-8BF6FAFF8C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82E97-EC80-4CDE-9781-63030D931A7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41699164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2253B93-3221-ECD8-C75B-33CF44C334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E965E00-54F5-1F9B-9DD2-4F02E67300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1ACAC0C-C40C-0C48-1EFB-D5EB4BD754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B218E-3847-407B-B18C-7B4DAD26B2E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49216017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1D6FFC-A483-0D89-CAF3-BAF681B16A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8B5215-174D-8CDC-7EC0-A1B30267D5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6C9C42-447A-A0A1-B13B-240E2BF75E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57346-08E0-4A77-B6F1-9F23DA22760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13107527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33924B8-81AF-6862-D4A4-F3A13603E7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BC195B4-C547-4468-A7F7-7C8F1B003F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850C97B-6E08-2323-4C58-CA5EE4468D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E7CFB-83F9-4BFC-BF0A-4E487BD06FA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59798147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7CE2750-6843-0005-6A55-778FAC3E97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5267800-BC95-DED0-C58A-19058D5E8E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A446D09-8005-5262-EDD7-5D0814963F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16A06-1342-487B-95D7-0FB9ABCED29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87741533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9D2B881-C7EC-BDA4-62F7-E04FB1C05A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A5BFED8-B314-3D1A-0F3B-9A6A8D7216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D306368-5E0F-4917-2EBC-C728AEE430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115CE7-6824-4C79-96D3-DCC7334D161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18363521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3E75C8-6C7B-7695-EA76-0867B9D5C8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5B6B40-38C1-720F-C5CC-85F776FCB3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F79825-2A3A-29AE-D9B5-A4443F5FC8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2C356-E419-45FF-90E9-14B9EFE76DD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57972788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67B9BC-4B22-A1A4-485F-36D32D8B98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0CF925-D2EB-EFA4-0819-23AF036EA1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0486F3-7506-C2DB-79C0-8AA16D13C8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4ED95-77D3-40F9-9192-11A663FDA85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70185067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72DA683-0CA3-5A3D-D2A9-80E04E698D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30EC5C5-8940-29CB-F3F9-399458E906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A7B8B89-1281-EF17-1354-06CC17270C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1B03A-4604-4671-8F3B-52B4409776C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21758351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9868872-85FE-3A48-6758-23457DE70A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8FAAA07-91BF-229E-857A-DB7C62FB98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41E0FA5-8409-BA60-5BF7-6D03821FB2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2672A-94C6-4ABD-90B7-455378CFC7E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7710442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A3C52B-62DF-CCD7-AB83-CFEC368320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A1E112-30B2-EA6E-CF91-83E91B4EBF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74DBCB-D7A8-9782-185A-E316100D40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B5369-DCFD-49CA-91F9-F512A87F26C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61686632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6AFDDA6-9047-58BD-39B9-0FE2680E2D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1B75456-0E1D-0EA3-B70E-18BB1CC813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1CE7345-09FB-B6EF-DDE3-ABDADE2489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93D24-53C4-4DD0-964D-42ED94B6A2D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82699702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D1EEBE-0DB3-18AF-9EC5-6F1523588D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E4C6D9-8440-0897-2996-D76A96B57C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CAFBAC-091A-A429-DB62-C7C5A16009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8F785-29E3-41A0-8C29-FDCDEDC7ECD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35615666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E71811D-80A4-E6AE-C4AD-170B91A262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9145D7C-85B1-6B90-228D-EE9B2ED0B1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0E29ABA-70ED-5B53-D663-6A94E5A3C3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2ABEA-ECDE-496C-919C-08D8DBB8203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64979251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5A6FC72-DC00-B48C-4716-0D876CA23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21F4C14-D8FE-88C5-BCB0-D6EC91A6A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E18F4E5-435C-2CDA-7D7D-0DB0025E9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167664C-F250-461A-B2C5-18CB23ADB7A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1946938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2DA2904-0DCF-0C94-CAE5-6C72CAD94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71FF000-0899-6758-36CE-C965ECA51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F1F0453-A60A-D6CF-7E62-B41A99FD8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D1DE5DA-7E21-438D-ACA3-337C8340755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6499081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3EF46C1-C06E-F5AD-5CFA-85B187DC9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32FA46B-FE6B-48FF-CD60-9E7329FD6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849D0C5-81D2-9ED7-F21D-042E743AF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45B70B1-11E2-4180-848D-EF1F1956D17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45918270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14764B6-2F7D-7D19-A4A2-F9D4FC742B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572BA86-56C9-DF4B-5FAA-38F7BAEDFF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3952345-0758-6BE4-0DFC-D433E44096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F155D-67E7-4240-95DA-69F67923A8B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75403094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73F4583-BAE6-326C-9FDA-8AB320A23B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90D0ACD-CB29-717B-4804-BC6EE791BF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4BA6642-4CBC-A625-87D6-C7926C27B0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3A8A9-8BD8-EC4B-8911-7C268C553097}" type="slidenum">
              <a:rPr lang="it-IT" altLang="pt-BR"/>
              <a:pPr>
                <a:defRPr/>
              </a:pPr>
              <a:t>‹N›</a:t>
            </a:fld>
            <a:endParaRPr lang="it-IT" altLang="pt-BR"/>
          </a:p>
        </p:txBody>
      </p:sp>
    </p:spTree>
    <p:extLst>
      <p:ext uri="{BB962C8B-B14F-4D97-AF65-F5344CB8AC3E}">
        <p14:creationId xmlns:p14="http://schemas.microsoft.com/office/powerpoint/2010/main" val="31027655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94C91F6-C60C-DB44-11D4-CD9F80B51F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765E449-975A-BE98-F5F6-B80E739362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46EAD61-724C-EF9D-9E1C-E2178A29DD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0D3CD6-FEB1-7A43-B197-8C428E64DF9E}" type="slidenum">
              <a:rPr lang="it-IT" altLang="pt-BR"/>
              <a:pPr>
                <a:defRPr/>
              </a:pPr>
              <a:t>‹N›</a:t>
            </a:fld>
            <a:endParaRPr lang="it-IT" altLang="pt-BR"/>
          </a:p>
        </p:txBody>
      </p:sp>
    </p:spTree>
    <p:extLst>
      <p:ext uri="{BB962C8B-B14F-4D97-AF65-F5344CB8AC3E}">
        <p14:creationId xmlns:p14="http://schemas.microsoft.com/office/powerpoint/2010/main" val="268407011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74ABD04-8797-992A-6949-B4059FBEAC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0A2B386-26F7-AAEB-D7DF-64B37F2A30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99D06C3-0A1A-E28E-9D98-AF8DC43117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B3AFB-6A44-6E4D-9483-EFD00F843C9E}" type="slidenum">
              <a:rPr lang="it-IT" altLang="pt-BR"/>
              <a:pPr>
                <a:defRPr/>
              </a:pPr>
              <a:t>‹N›</a:t>
            </a:fld>
            <a:endParaRPr lang="it-IT" altLang="pt-BR"/>
          </a:p>
        </p:txBody>
      </p:sp>
    </p:spTree>
    <p:extLst>
      <p:ext uri="{BB962C8B-B14F-4D97-AF65-F5344CB8AC3E}">
        <p14:creationId xmlns:p14="http://schemas.microsoft.com/office/powerpoint/2010/main" val="1792479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90DB0FC-DE49-CACB-BB4D-114184CC65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B5333F6-53D7-CBC2-950A-0222E652F1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154E626-F488-1B80-06D4-92E73B6CB0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E00D2-616E-47F9-BFC8-5961E54810A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38203476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CF39CA-C0FC-CA01-869A-C7D70416C4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30BFB4-06EB-4A96-5592-2A337DCF66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E2ABC3-8BCC-CF1F-2AB9-2767C5AF4B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E0651-C744-9B4B-9F6D-223B6ECF2935}" type="slidenum">
              <a:rPr lang="it-IT" altLang="pt-BR"/>
              <a:pPr>
                <a:defRPr/>
              </a:pPr>
              <a:t>‹N›</a:t>
            </a:fld>
            <a:endParaRPr lang="it-IT" altLang="pt-BR"/>
          </a:p>
        </p:txBody>
      </p:sp>
    </p:spTree>
    <p:extLst>
      <p:ext uri="{BB962C8B-B14F-4D97-AF65-F5344CB8AC3E}">
        <p14:creationId xmlns:p14="http://schemas.microsoft.com/office/powerpoint/2010/main" val="14719790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8CDB935-84C2-1F46-6356-B5E752384B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6D451AA-C48A-8916-C37B-D0DF14C562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2237D77-B3E3-83AA-58F7-4D31334FD5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F25548-B191-684D-B6FE-E64C0F378A2E}" type="slidenum">
              <a:rPr lang="it-IT" altLang="pt-BR"/>
              <a:pPr>
                <a:defRPr/>
              </a:pPr>
              <a:t>‹N›</a:t>
            </a:fld>
            <a:endParaRPr lang="it-IT" altLang="pt-BR"/>
          </a:p>
        </p:txBody>
      </p:sp>
    </p:spTree>
    <p:extLst>
      <p:ext uri="{BB962C8B-B14F-4D97-AF65-F5344CB8AC3E}">
        <p14:creationId xmlns:p14="http://schemas.microsoft.com/office/powerpoint/2010/main" val="139002540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58E5662-72AC-8821-BB22-09137F3907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2268175-14A5-9B9A-D754-2DB996B5DB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BDC997F-8032-8A17-4073-8136369774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DBF6A-165A-2E47-AD7E-CF27B0629744}" type="slidenum">
              <a:rPr lang="it-IT" altLang="pt-BR"/>
              <a:pPr>
                <a:defRPr/>
              </a:pPr>
              <a:t>‹N›</a:t>
            </a:fld>
            <a:endParaRPr lang="it-IT" altLang="pt-BR"/>
          </a:p>
        </p:txBody>
      </p:sp>
    </p:spTree>
    <p:extLst>
      <p:ext uri="{BB962C8B-B14F-4D97-AF65-F5344CB8AC3E}">
        <p14:creationId xmlns:p14="http://schemas.microsoft.com/office/powerpoint/2010/main" val="40833997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4C46194-45EB-E117-79AD-B175C21425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D7FCB12-AE7E-DAD0-C54E-E8274F94D7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7C90E31-FCB6-8D02-78FF-0E858AFBE1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E09DE-4A23-E241-B6F5-525BACE0305A}" type="slidenum">
              <a:rPr lang="it-IT" altLang="pt-BR"/>
              <a:pPr>
                <a:defRPr/>
              </a:pPr>
              <a:t>‹N›</a:t>
            </a:fld>
            <a:endParaRPr lang="it-IT" altLang="pt-BR"/>
          </a:p>
        </p:txBody>
      </p:sp>
    </p:spTree>
    <p:extLst>
      <p:ext uri="{BB962C8B-B14F-4D97-AF65-F5344CB8AC3E}">
        <p14:creationId xmlns:p14="http://schemas.microsoft.com/office/powerpoint/2010/main" val="152164732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92E4E4-A20D-345F-88EA-5741CA5587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5FB6AD-C41A-F2D6-9C27-B334683ABF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B38812-68FF-B090-6F21-92D6491365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ED32C-9D21-2F45-9AD5-E252449B8295}" type="slidenum">
              <a:rPr lang="it-IT" altLang="pt-BR"/>
              <a:pPr>
                <a:defRPr/>
              </a:pPr>
              <a:t>‹N›</a:t>
            </a:fld>
            <a:endParaRPr lang="it-IT" altLang="pt-BR"/>
          </a:p>
        </p:txBody>
      </p:sp>
    </p:spTree>
    <p:extLst>
      <p:ext uri="{BB962C8B-B14F-4D97-AF65-F5344CB8AC3E}">
        <p14:creationId xmlns:p14="http://schemas.microsoft.com/office/powerpoint/2010/main" val="112299942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B87A1E-E46F-DE8E-2A86-D722832DCF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D197E4-6D9C-022E-90F5-252896419D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A876F0-D9D1-98DC-CCA9-700F335230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10B70-0AB2-0343-BF06-F0A7845CA4B6}" type="slidenum">
              <a:rPr lang="it-IT" altLang="pt-BR"/>
              <a:pPr>
                <a:defRPr/>
              </a:pPr>
              <a:t>‹N›</a:t>
            </a:fld>
            <a:endParaRPr lang="it-IT" altLang="pt-BR"/>
          </a:p>
        </p:txBody>
      </p:sp>
    </p:spTree>
    <p:extLst>
      <p:ext uri="{BB962C8B-B14F-4D97-AF65-F5344CB8AC3E}">
        <p14:creationId xmlns:p14="http://schemas.microsoft.com/office/powerpoint/2010/main" val="405209910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EE08ECA-F172-A266-8455-4704E29455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40389D9-15D0-49AB-6409-D1CCC97638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58F2122-AD47-52F4-8FC6-E9CA43D0C6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B4C3E-63E7-6F44-BA59-D3C029C4EDA8}" type="slidenum">
              <a:rPr lang="it-IT" altLang="pt-BR"/>
              <a:pPr>
                <a:defRPr/>
              </a:pPr>
              <a:t>‹N›</a:t>
            </a:fld>
            <a:endParaRPr lang="it-IT" altLang="pt-BR"/>
          </a:p>
        </p:txBody>
      </p:sp>
    </p:spTree>
    <p:extLst>
      <p:ext uri="{BB962C8B-B14F-4D97-AF65-F5344CB8AC3E}">
        <p14:creationId xmlns:p14="http://schemas.microsoft.com/office/powerpoint/2010/main" val="87454600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DE85382-576E-EB7E-7B5B-FB34BBCAB0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269348B-48A7-25F0-F54B-6CF6CE2E21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FE511C5-B7DA-BC86-B885-C3CFD70879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624FE-37DB-F340-B7D4-FD0ABA7CD4B6}" type="slidenum">
              <a:rPr lang="it-IT" altLang="pt-BR"/>
              <a:pPr>
                <a:defRPr/>
              </a:pPr>
              <a:t>‹N›</a:t>
            </a:fld>
            <a:endParaRPr lang="it-IT" altLang="pt-BR"/>
          </a:p>
        </p:txBody>
      </p:sp>
    </p:spTree>
    <p:extLst>
      <p:ext uri="{BB962C8B-B14F-4D97-AF65-F5344CB8AC3E}">
        <p14:creationId xmlns:p14="http://schemas.microsoft.com/office/powerpoint/2010/main" val="1988986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8F92C56-05A3-BE81-537B-E14BFE30F5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4EF5742-5FFD-9110-861A-CF7BBC5587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C400E9A-8318-F85C-A0AD-95DF9F2631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BB2C9-0BFC-EA4D-B2B5-B114158FF77E}" type="slidenum">
              <a:rPr lang="it-IT" altLang="pt-BR"/>
              <a:pPr>
                <a:defRPr/>
              </a:pPr>
              <a:t>‹N›</a:t>
            </a:fld>
            <a:endParaRPr lang="it-IT" altLang="pt-BR"/>
          </a:p>
        </p:txBody>
      </p:sp>
    </p:spTree>
    <p:extLst>
      <p:ext uri="{BB962C8B-B14F-4D97-AF65-F5344CB8AC3E}">
        <p14:creationId xmlns:p14="http://schemas.microsoft.com/office/powerpoint/2010/main" val="294617162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olo, contenut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9745A1-9887-D756-8D82-C8ABDB2743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7387B1-B7E7-920B-809E-828AC3A3EA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7AE0C7-29AB-0F55-348D-F6FF8370B8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9B7E8-A1E1-424B-9290-5810B1F563E4}" type="slidenum">
              <a:rPr lang="it-IT" altLang="pt-BR"/>
              <a:pPr>
                <a:defRPr/>
              </a:pPr>
              <a:t>‹N›</a:t>
            </a:fld>
            <a:endParaRPr lang="it-IT" altLang="pt-BR"/>
          </a:p>
        </p:txBody>
      </p:sp>
    </p:spTree>
    <p:extLst>
      <p:ext uri="{BB962C8B-B14F-4D97-AF65-F5344CB8AC3E}">
        <p14:creationId xmlns:p14="http://schemas.microsoft.com/office/powerpoint/2010/main" val="3448565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29E689E-4BC0-EA6A-1A4D-15FE052683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E1FD7AE-B76D-43D9-40A5-40E621441E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0AB09B2-AB94-F37A-A7B3-050E86A353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E2E7A-A2C4-4EBE-88EF-574B24D9F0D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33900870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olo e  contenu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495B3BC-977C-70AB-371F-682D98AFC5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7290477-D7AA-F22B-A2D8-0F84040D0C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5F5BD0C-8303-682A-2F6A-93C7F79E8A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2744E-91B4-EE47-B46A-6BB676EA6078}" type="slidenum">
              <a:rPr lang="it-IT" altLang="pt-BR"/>
              <a:pPr>
                <a:defRPr/>
              </a:pPr>
              <a:t>‹N›</a:t>
            </a:fld>
            <a:endParaRPr lang="it-IT" altLang="pt-BR"/>
          </a:p>
        </p:txBody>
      </p:sp>
    </p:spTree>
    <p:extLst>
      <p:ext uri="{BB962C8B-B14F-4D97-AF65-F5344CB8AC3E}">
        <p14:creationId xmlns:p14="http://schemas.microsoft.com/office/powerpoint/2010/main" val="369230826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olo, contenuto 2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E643744-3D7F-6925-3DE0-C513CE2B5A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F895928F-FC48-6B3E-8B66-3722F7A360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E0D5C041-1327-0092-2466-6424999836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E9A50-34BB-B442-9EAB-89304B78F783}" type="slidenum">
              <a:rPr lang="it-IT" altLang="pt-BR"/>
              <a:pPr>
                <a:defRPr/>
              </a:pPr>
              <a:t>‹N›</a:t>
            </a:fld>
            <a:endParaRPr lang="it-IT" altLang="pt-BR"/>
          </a:p>
        </p:txBody>
      </p:sp>
    </p:spTree>
    <p:extLst>
      <p:ext uri="{BB962C8B-B14F-4D97-AF65-F5344CB8AC3E}">
        <p14:creationId xmlns:p14="http://schemas.microsoft.com/office/powerpoint/2010/main" val="153562555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38">
            <a:extLst>
              <a:ext uri="{FF2B5EF4-FFF2-40B4-BE49-F238E27FC236}">
                <a16:creationId xmlns:a16="http://schemas.microsoft.com/office/drawing/2014/main" id="{FEF0190D-C4D5-D860-FADB-C1BF73FBD3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DECFA-C374-8047-99A0-AE0F159C847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93616209"/>
      </p:ext>
    </p:extLst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03962B0-BDF0-774E-44EE-B3C969FD02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5A74CB9-AA2C-1539-7991-14B8892080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1623EDE-C17D-29CA-F9E1-C0209EC780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690C0-9462-214C-9075-22ACB4933B1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98077746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F6D862-EA41-ED80-EFC4-7047333520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E80342A-37F7-9DAA-410C-2F33BA72C7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61D48D5-0EC6-C2A3-65A6-FCC749189A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3F273-4645-9D47-85F3-98E402CE02F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5326696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9E4F3D6-13D9-F2E2-F561-F0D6129068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2A5F4D8-2DB4-A766-15BF-F992D11E73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0529F2C-FD33-EAA2-559C-1512541E49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15E0B8-89FF-6149-8805-9AA911B08AD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62901372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263AC2-32EB-0AA2-6973-33FB12A986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24F166-BB8D-EF7E-774A-8916775E28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ACD69F-C0CA-BAD8-96F3-C13DD1C83E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CE475-B145-C841-A18E-DCCE11EBC80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24056006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F87F628-704E-C1CA-1B2E-5B3D59EADF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C247FA3-56F1-CB59-DF93-C54AA8A078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BCFBD38-4E07-02FA-9556-5426E95DA0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A54C5-57C3-174A-B4D1-9355284F4A7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04388713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5C3E513-6098-E7A1-8340-C7E5E187AE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28DD85E-2E60-4662-A93A-1D2EE3410D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32B380D-7802-935B-8EF7-A12DA18B08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76D69-7125-AE4F-B392-C71F7E4E43C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43098589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46F965C-CE52-86B1-8FED-A8D40E20EB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AE5F844-2AAA-E6D3-91C6-E636A46B70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33FE5AC-7FE7-33C0-E491-CE69E90A71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F625D-302F-4E4A-AE10-DCE03A6025A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8738980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D131340-33F7-AC5E-AD85-03051EC83F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7A4F470-5495-C283-68B7-BB294F42BA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86A534F-B11A-6725-B3AB-B15D3202A1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29C05-CCA2-4DB9-92B7-9DE857F1076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07052504"/>
      </p:ext>
    </p:extLst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9A3F37-0250-2A10-C822-6301B6C9AD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EC2C9E-3066-45B9-7223-935433012D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E8EF8B-956A-C2F4-0121-BB00A6EDFA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4E7AD-6BD1-914C-89A7-C1E1C4E1D3E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43903982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F41565-F1F5-13E9-94C9-8D5BBFDFA8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2025C1-F630-7D7B-0DCF-9E68FAC48D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DFF3D4-7D13-D014-5EBE-DDA3FB16FC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7D292-A91D-CB43-AFE3-E975B33A985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55520778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97F2C30-8E59-672D-ACC4-46A4991CD9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FBF73F5-4227-08B0-61EB-E1BED8C2BA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BD570F0-76DF-2DD1-92E0-B69B132408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F9AD1-22E2-6346-87BA-E073C81E151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03621690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87672D3-9ED9-5D6D-B702-C1723E9258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5F346ED-819D-2C35-0B4D-A494FA94D7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EB0D793-D21A-72F3-CDBB-0D71174B62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937E3-2458-6F40-836A-55793B13EF5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25973004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7AB0CA7-A71D-CFF9-2DCD-015FE33081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A694815-6084-6331-B915-1FEFAE01FD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973CD12-31EE-F92E-3F6B-3F382EBB2E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13ADC0-DFF5-D944-AC0D-00184BA3033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9010552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645A7E-43D4-B8B2-34BF-E3A0C36B5A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BDEEB1-3BA5-54BA-6E0F-2FC3FD9FB3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2DA1AE-2DE8-0897-07C6-33BDBAEEAF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BCD38-8DA2-4F77-9AFC-96F5FDA3F68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4392664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6FE850-F453-C20A-56C8-9D5B0E5B73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08C0CD-1862-4903-390B-B732B0781D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4C67B1-E221-3118-9B97-F871897560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B5B42-5868-4521-BEA3-254A9FD8563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1514552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62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2114" name="Rectangle 2">
            <a:extLst>
              <a:ext uri="{FF2B5EF4-FFF2-40B4-BE49-F238E27FC236}">
                <a16:creationId xmlns:a16="http://schemas.microsoft.com/office/drawing/2014/main" id="{6B17033B-5EE4-DF92-712B-62174B367F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882115" name="Rectangle 3">
            <a:extLst>
              <a:ext uri="{FF2B5EF4-FFF2-40B4-BE49-F238E27FC236}">
                <a16:creationId xmlns:a16="http://schemas.microsoft.com/office/drawing/2014/main" id="{D2FAC9CF-10A7-4BEA-B20C-E29CDA89D4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882116" name="Rectangle 4">
            <a:extLst>
              <a:ext uri="{FF2B5EF4-FFF2-40B4-BE49-F238E27FC236}">
                <a16:creationId xmlns:a16="http://schemas.microsoft.com/office/drawing/2014/main" id="{D20C6CC5-5749-E870-E1E9-4ABFD7799F1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SzTx/>
              <a:buFontTx/>
              <a:buNone/>
              <a:defRPr sz="14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882117" name="Rectangle 5">
            <a:extLst>
              <a:ext uri="{FF2B5EF4-FFF2-40B4-BE49-F238E27FC236}">
                <a16:creationId xmlns:a16="http://schemas.microsoft.com/office/drawing/2014/main" id="{BC3FD1E7-0B61-23B1-2C4C-190102022FB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SzTx/>
              <a:buFontTx/>
              <a:buNone/>
              <a:defRPr sz="14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882118" name="Rectangle 6">
            <a:extLst>
              <a:ext uri="{FF2B5EF4-FFF2-40B4-BE49-F238E27FC236}">
                <a16:creationId xmlns:a16="http://schemas.microsoft.com/office/drawing/2014/main" id="{5F1675B3-C8E8-2AC8-656C-B4120951599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0F9FC755-C0BA-4757-8A71-81AF858264C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3360" r:id="rId1"/>
    <p:sldLayoutId id="2147493361" r:id="rId2"/>
    <p:sldLayoutId id="2147493362" r:id="rId3"/>
    <p:sldLayoutId id="2147493363" r:id="rId4"/>
    <p:sldLayoutId id="2147493364" r:id="rId5"/>
    <p:sldLayoutId id="2147493365" r:id="rId6"/>
    <p:sldLayoutId id="2147493366" r:id="rId7"/>
    <p:sldLayoutId id="2147493367" r:id="rId8"/>
    <p:sldLayoutId id="2147493368" r:id="rId9"/>
    <p:sldLayoutId id="2147493369" r:id="rId10"/>
    <p:sldLayoutId id="2147493370" r:id="rId11"/>
    <p:sldLayoutId id="2147493398" r:id="rId12"/>
    <p:sldLayoutId id="2147493399" r:id="rId13"/>
    <p:sldLayoutId id="2147493450" r:id="rId14"/>
    <p:sldLayoutId id="2147493451" r:id="rId15"/>
    <p:sldLayoutId id="2147493462" r:id="rId16"/>
    <p:sldLayoutId id="2147493463" r:id="rId17"/>
    <p:sldLayoutId id="2147493464" r:id="rId18"/>
    <p:sldLayoutId id="2147493618" r:id="rId19"/>
    <p:sldLayoutId id="2147493621" r:id="rId20"/>
    <p:sldLayoutId id="2147493625" r:id="rId21"/>
    <p:sldLayoutId id="2147493635" r:id="rId22"/>
    <p:sldLayoutId id="2147493636" r:id="rId23"/>
    <p:sldLayoutId id="2147493683" r:id="rId24"/>
    <p:sldLayoutId id="2147493697" r:id="rId25"/>
    <p:sldLayoutId id="2147493698" r:id="rId26"/>
    <p:sldLayoutId id="2147493699" r:id="rId27"/>
    <p:sldLayoutId id="2147493700" r:id="rId28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82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82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82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2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82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82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82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2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82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82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82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2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82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82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82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2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82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82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82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2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82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82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82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2114" grpId="0"/>
      <p:bldP spid="1882115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82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8211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8821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821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82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8211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8821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821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82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8211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8821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821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82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8211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8821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821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82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8211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8821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821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2114" name="Rectangle 2">
            <a:extLst>
              <a:ext uri="{FF2B5EF4-FFF2-40B4-BE49-F238E27FC236}">
                <a16:creationId xmlns:a16="http://schemas.microsoft.com/office/drawing/2014/main" id="{4CB2E754-6276-EF4B-4710-BF5D24F0CF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882115" name="Rectangle 3">
            <a:extLst>
              <a:ext uri="{FF2B5EF4-FFF2-40B4-BE49-F238E27FC236}">
                <a16:creationId xmlns:a16="http://schemas.microsoft.com/office/drawing/2014/main" id="{E1F923E6-9F69-2528-2B07-DBA0DF94D4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882116" name="Rectangle 4">
            <a:extLst>
              <a:ext uri="{FF2B5EF4-FFF2-40B4-BE49-F238E27FC236}">
                <a16:creationId xmlns:a16="http://schemas.microsoft.com/office/drawing/2014/main" id="{0016322D-E383-5623-DD32-664C926D910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882117" name="Rectangle 5">
            <a:extLst>
              <a:ext uri="{FF2B5EF4-FFF2-40B4-BE49-F238E27FC236}">
                <a16:creationId xmlns:a16="http://schemas.microsoft.com/office/drawing/2014/main" id="{6C6783ED-2234-E834-8B3C-28719B24CB8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882118" name="Rectangle 6">
            <a:extLst>
              <a:ext uri="{FF2B5EF4-FFF2-40B4-BE49-F238E27FC236}">
                <a16:creationId xmlns:a16="http://schemas.microsoft.com/office/drawing/2014/main" id="{3DF10C6E-98D7-176E-BA3F-FD077551B0F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4362592-130F-4799-A32B-A4F39CCA76D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3372" r:id="rId1"/>
    <p:sldLayoutId id="2147493373" r:id="rId2"/>
    <p:sldLayoutId id="2147493374" r:id="rId3"/>
    <p:sldLayoutId id="2147493375" r:id="rId4"/>
    <p:sldLayoutId id="2147493376" r:id="rId5"/>
    <p:sldLayoutId id="2147493377" r:id="rId6"/>
    <p:sldLayoutId id="2147493378" r:id="rId7"/>
    <p:sldLayoutId id="2147493379" r:id="rId8"/>
    <p:sldLayoutId id="2147493380" r:id="rId9"/>
    <p:sldLayoutId id="2147493381" r:id="rId10"/>
    <p:sldLayoutId id="2147493382" r:id="rId11"/>
    <p:sldLayoutId id="2147493383" r:id="rId12"/>
    <p:sldLayoutId id="2147493384" r:id="rId13"/>
    <p:sldLayoutId id="2147493385" r:id="rId14"/>
    <p:sldLayoutId id="2147493494" r:id="rId15"/>
    <p:sldLayoutId id="2147493639" r:id="rId16"/>
    <p:sldLayoutId id="2147493641" r:id="rId17"/>
    <p:sldLayoutId id="2147493653" r:id="rId18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82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82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82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2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82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82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82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2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82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82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82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2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82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82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82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2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82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82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82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2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82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82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82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2114" grpId="0"/>
      <p:bldP spid="1882115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82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8211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8821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821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82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8211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8821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821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82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8211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8821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821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82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8211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8821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821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82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8211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8821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821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18CDABBF-4F17-94B7-D2B0-505352A763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F20C816D-BA57-511B-0070-C564365558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7AA055E-3DFC-6C35-8111-619DDA3F4B3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CE4B4D9-BCFF-204F-2DF9-2FAF4DA4329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67609C6-F44A-8F6F-6EA4-A2CE6F763D4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265C167-0AAD-1440-909D-8455A559DC9E}" type="slidenum">
              <a:rPr lang="it-IT" altLang="pt-BR"/>
              <a:pPr>
                <a:defRPr/>
              </a:pPr>
              <a:t>‹N›</a:t>
            </a:fld>
            <a:endParaRPr lang="it-IT" altLang="pt-BR"/>
          </a:p>
        </p:txBody>
      </p:sp>
    </p:spTree>
    <p:extLst>
      <p:ext uri="{BB962C8B-B14F-4D97-AF65-F5344CB8AC3E}">
        <p14:creationId xmlns:p14="http://schemas.microsoft.com/office/powerpoint/2010/main" val="2623682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33" r:id="rId1"/>
    <p:sldLayoutId id="2147493434" r:id="rId2"/>
    <p:sldLayoutId id="2147493435" r:id="rId3"/>
    <p:sldLayoutId id="2147493436" r:id="rId4"/>
    <p:sldLayoutId id="2147493437" r:id="rId5"/>
    <p:sldLayoutId id="2147493438" r:id="rId6"/>
    <p:sldLayoutId id="2147493439" r:id="rId7"/>
    <p:sldLayoutId id="2147493440" r:id="rId8"/>
    <p:sldLayoutId id="2147493441" r:id="rId9"/>
    <p:sldLayoutId id="2147493442" r:id="rId10"/>
    <p:sldLayoutId id="2147493443" r:id="rId11"/>
    <p:sldLayoutId id="2147493444" r:id="rId12"/>
    <p:sldLayoutId id="2147493445" r:id="rId13"/>
    <p:sldLayoutId id="2147493446" r:id="rId14"/>
    <p:sldLayoutId id="2147493447" r:id="rId15"/>
    <p:sldLayoutId id="2147493448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>
            <a:extLst>
              <a:ext uri="{FF2B5EF4-FFF2-40B4-BE49-F238E27FC236}">
                <a16:creationId xmlns:a16="http://schemas.microsoft.com/office/drawing/2014/main" id="{41713715-56E8-B267-BA72-9BF3433F3C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398339" name="Rectangle 3">
            <a:extLst>
              <a:ext uri="{FF2B5EF4-FFF2-40B4-BE49-F238E27FC236}">
                <a16:creationId xmlns:a16="http://schemas.microsoft.com/office/drawing/2014/main" id="{A3EDFF8B-16D7-E001-B5D9-34CFA97F8D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398340" name="Rectangle 4">
            <a:extLst>
              <a:ext uri="{FF2B5EF4-FFF2-40B4-BE49-F238E27FC236}">
                <a16:creationId xmlns:a16="http://schemas.microsoft.com/office/drawing/2014/main" id="{3D67BF51-C730-5EFE-00A9-23CB4BCD64E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98341" name="Rectangle 5">
            <a:extLst>
              <a:ext uri="{FF2B5EF4-FFF2-40B4-BE49-F238E27FC236}">
                <a16:creationId xmlns:a16="http://schemas.microsoft.com/office/drawing/2014/main" id="{AE2660D6-98BD-9606-CE0F-F7E83CB1740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98342" name="Rectangle 6">
            <a:extLst>
              <a:ext uri="{FF2B5EF4-FFF2-40B4-BE49-F238E27FC236}">
                <a16:creationId xmlns:a16="http://schemas.microsoft.com/office/drawing/2014/main" id="{89C93053-86A1-A7E4-8B7E-089C4C40C30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76194FF7-135F-0245-B096-5D11725F6D6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56195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66" r:id="rId1"/>
    <p:sldLayoutId id="2147493467" r:id="rId2"/>
    <p:sldLayoutId id="2147493468" r:id="rId3"/>
    <p:sldLayoutId id="2147493469" r:id="rId4"/>
    <p:sldLayoutId id="2147493470" r:id="rId5"/>
    <p:sldLayoutId id="2147493471" r:id="rId6"/>
    <p:sldLayoutId id="2147493472" r:id="rId7"/>
    <p:sldLayoutId id="2147493473" r:id="rId8"/>
    <p:sldLayoutId id="2147493474" r:id="rId9"/>
    <p:sldLayoutId id="2147493475" r:id="rId10"/>
    <p:sldLayoutId id="2147493476" r:id="rId11"/>
    <p:sldLayoutId id="2147493477" r:id="rId12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8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8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98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8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8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8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8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8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8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8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8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8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8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98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8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8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98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98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8338" grpId="0"/>
      <p:bldP spid="398339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83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833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983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983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83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833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983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983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83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833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983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983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83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833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983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983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83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833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983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983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4.xml"/><Relationship Id="rId2" Type="http://schemas.openxmlformats.org/officeDocument/2006/relationships/video" Target="file:///C:\Users\paolo\OneDrive\Desktop\1-4%20The%20Power%20of%20Positive%20Thinking%20I%20Sportas.xyz.mp4" TargetMode="External"/><Relationship Id="rId1" Type="http://schemas.microsoft.com/office/2007/relationships/media" Target="file:///C:\Users\paolo\OneDrive\Desktop\1-4%20The%20Power%20of%20Positive%20Thinking%20I%20Sportas.xyz.mp4" TargetMode="Externa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DEEE1FAB-F3FC-3489-EE9B-509E0DA568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egnaposto numero diapositiva 3">
            <a:extLst>
              <a:ext uri="{FF2B5EF4-FFF2-40B4-BE49-F238E27FC236}">
                <a16:creationId xmlns:a16="http://schemas.microsoft.com/office/drawing/2014/main" id="{883AD607-E1D5-F842-D2A7-0CD6C9A1F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D5F10B-6DE9-4B8C-A14C-FE45FEDDD704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0CCC7BDE-BC03-9BED-E0FE-5EB109868DA6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371475" y="4406900"/>
            <a:ext cx="8388350" cy="188277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br>
              <a:rPr lang="it-IT" altLang="it-IT" sz="6600" b="1" dirty="0">
                <a:solidFill>
                  <a:srgbClr val="7F7F7F"/>
                </a:solidFill>
              </a:rPr>
            </a:br>
            <a:r>
              <a:rPr lang="it-IT" altLang="it-IT" sz="5400" b="1" dirty="0" err="1">
                <a:solidFill>
                  <a:srgbClr val="7F7F7F"/>
                </a:solidFill>
              </a:rPr>
              <a:t>Attracting</a:t>
            </a:r>
            <a:r>
              <a:rPr lang="it-IT" altLang="it-IT" sz="5400" b="1" dirty="0">
                <a:solidFill>
                  <a:srgbClr val="7F7F7F"/>
                </a:solidFill>
              </a:rPr>
              <a:t> and </a:t>
            </a:r>
            <a:br>
              <a:rPr lang="it-IT" altLang="it-IT" sz="5400" b="1" dirty="0">
                <a:solidFill>
                  <a:srgbClr val="7F7F7F"/>
                </a:solidFill>
              </a:rPr>
            </a:br>
            <a:r>
              <a:rPr lang="it-IT" altLang="it-IT" sz="5400" b="1" dirty="0" err="1">
                <a:solidFill>
                  <a:srgbClr val="7F7F7F"/>
                </a:solidFill>
              </a:rPr>
              <a:t>Motivating</a:t>
            </a:r>
            <a:r>
              <a:rPr lang="it-IT" altLang="it-IT" sz="5400" b="1" dirty="0">
                <a:solidFill>
                  <a:srgbClr val="7F7F7F"/>
                </a:solidFill>
              </a:rPr>
              <a:t> People </a:t>
            </a:r>
            <a:br>
              <a:rPr lang="it-IT" altLang="it-IT" sz="6600" b="1" dirty="0">
                <a:solidFill>
                  <a:srgbClr val="7F7F7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it-IT" altLang="it-IT" sz="4000" b="1" dirty="0">
                <a:solidFill>
                  <a:srgbClr val="7F7F7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23569" name="Rectangle 17">
            <a:extLst>
              <a:ext uri="{FF2B5EF4-FFF2-40B4-BE49-F238E27FC236}">
                <a16:creationId xmlns:a16="http://schemas.microsoft.com/office/drawing/2014/main" id="{9EEFA95C-099A-D06F-A3AA-4ED29EA661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53188"/>
            <a:ext cx="9144000" cy="4318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100" b="0" i="0" u="none" strike="noStrike" kern="1200" cap="none" spc="8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www.osminternational.com</a:t>
            </a:r>
          </a:p>
        </p:txBody>
      </p:sp>
      <p:cxnSp>
        <p:nvCxnSpPr>
          <p:cNvPr id="3" name="Connettore 1 2">
            <a:extLst>
              <a:ext uri="{FF2B5EF4-FFF2-40B4-BE49-F238E27FC236}">
                <a16:creationId xmlns:a16="http://schemas.microsoft.com/office/drawing/2014/main" id="{98903C36-8EBB-A8BC-F650-E534E270843D}"/>
              </a:ext>
            </a:extLst>
          </p:cNvPr>
          <p:cNvCxnSpPr/>
          <p:nvPr/>
        </p:nvCxnSpPr>
        <p:spPr>
          <a:xfrm>
            <a:off x="819150" y="4289425"/>
            <a:ext cx="7569200" cy="0"/>
          </a:xfrm>
          <a:prstGeom prst="line">
            <a:avLst/>
          </a:prstGeom>
          <a:ln>
            <a:solidFill>
              <a:srgbClr val="CC0099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0" name="Rectangle 11">
            <a:extLst>
              <a:ext uri="{FF2B5EF4-FFF2-40B4-BE49-F238E27FC236}">
                <a16:creationId xmlns:a16="http://schemas.microsoft.com/office/drawing/2014/main" id="{651FCD93-897E-8089-8C95-0E7B3F79B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350" y="1588"/>
            <a:ext cx="9144000" cy="46196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8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</a:t>
            </a:r>
            <a:r>
              <a:rPr kumimoji="0" lang="it-IT" sz="1800" b="0" i="0" u="none" strike="noStrike" kern="1200" cap="none" spc="8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PEN  </a:t>
            </a:r>
            <a:r>
              <a:rPr kumimoji="0" lang="it-IT" sz="2400" b="1" i="0" u="none" strike="noStrike" kern="1200" cap="none" spc="8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</a:t>
            </a:r>
            <a:r>
              <a:rPr kumimoji="0" lang="it-IT" sz="1800" b="0" i="0" u="none" strike="noStrike" kern="1200" cap="none" spc="8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OURCE  </a:t>
            </a:r>
            <a:r>
              <a:rPr kumimoji="0" lang="it-IT" sz="2400" b="1" i="0" u="none" strike="noStrike" kern="1200" cap="none" spc="8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</a:t>
            </a:r>
            <a:r>
              <a:rPr kumimoji="0" lang="it-IT" sz="1800" b="0" i="0" u="none" strike="noStrike" kern="1200" cap="none" spc="8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ANAGEMENT</a:t>
            </a:r>
          </a:p>
        </p:txBody>
      </p:sp>
      <p:pic>
        <p:nvPicPr>
          <p:cNvPr id="32775" name="Immagine 1">
            <a:extLst>
              <a:ext uri="{FF2B5EF4-FFF2-40B4-BE49-F238E27FC236}">
                <a16:creationId xmlns:a16="http://schemas.microsoft.com/office/drawing/2014/main" id="{1F4BFEFC-8891-63D7-6586-45829A5CF5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982663"/>
            <a:ext cx="5903912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8756129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8E036D33-C76C-BF49-D5DE-194BD4E25E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egnaposto numero diapositiva 3">
            <a:extLst>
              <a:ext uri="{FF2B5EF4-FFF2-40B4-BE49-F238E27FC236}">
                <a16:creationId xmlns:a16="http://schemas.microsoft.com/office/drawing/2014/main" id="{1C52A485-FF2F-FDDE-4F16-4057D1182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D5F10B-6DE9-4B8C-A14C-FE45FEDDD704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86BE97E-518A-C24B-F710-E33A38E8FCEB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371475" y="4406900"/>
            <a:ext cx="8388350" cy="188277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br>
              <a:rPr lang="it-IT" altLang="it-IT" sz="6600" b="1" dirty="0">
                <a:solidFill>
                  <a:srgbClr val="7F7F7F"/>
                </a:solidFill>
              </a:rPr>
            </a:br>
            <a:r>
              <a:rPr lang="it-IT" altLang="it-IT" sz="6600" b="1" dirty="0">
                <a:solidFill>
                  <a:srgbClr val="7F7F7F"/>
                </a:solidFill>
              </a:rPr>
              <a:t>How to </a:t>
            </a:r>
            <a:br>
              <a:rPr lang="it-IT" altLang="it-IT" sz="6600" b="1" dirty="0">
                <a:solidFill>
                  <a:srgbClr val="7F7F7F"/>
                </a:solidFill>
              </a:rPr>
            </a:br>
            <a:r>
              <a:rPr lang="it-IT" altLang="it-IT" sz="6600" b="1" dirty="0" err="1">
                <a:solidFill>
                  <a:srgbClr val="7F7F7F"/>
                </a:solidFill>
              </a:rPr>
              <a:t>Manage</a:t>
            </a:r>
            <a:r>
              <a:rPr lang="it-IT" altLang="it-IT" sz="6600" b="1" dirty="0">
                <a:solidFill>
                  <a:srgbClr val="7F7F7F"/>
                </a:solidFill>
              </a:rPr>
              <a:t> People</a:t>
            </a:r>
            <a:br>
              <a:rPr lang="it-IT" altLang="it-IT" sz="6600" b="1" dirty="0">
                <a:solidFill>
                  <a:srgbClr val="7F7F7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it-IT" altLang="it-IT" sz="4000" b="1" dirty="0">
                <a:solidFill>
                  <a:srgbClr val="7F7F7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23569" name="Rectangle 17">
            <a:extLst>
              <a:ext uri="{FF2B5EF4-FFF2-40B4-BE49-F238E27FC236}">
                <a16:creationId xmlns:a16="http://schemas.microsoft.com/office/drawing/2014/main" id="{148B9102-6F04-569E-AD84-B9F6B4D02D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53188"/>
            <a:ext cx="9144000" cy="4318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100" b="0" i="0" u="none" strike="noStrike" kern="1200" cap="none" spc="8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www.osminternational.com</a:t>
            </a:r>
          </a:p>
        </p:txBody>
      </p:sp>
      <p:cxnSp>
        <p:nvCxnSpPr>
          <p:cNvPr id="3" name="Connettore 1 2">
            <a:extLst>
              <a:ext uri="{FF2B5EF4-FFF2-40B4-BE49-F238E27FC236}">
                <a16:creationId xmlns:a16="http://schemas.microsoft.com/office/drawing/2014/main" id="{62A42C2D-F302-A285-D571-0C611A60601E}"/>
              </a:ext>
            </a:extLst>
          </p:cNvPr>
          <p:cNvCxnSpPr/>
          <p:nvPr/>
        </p:nvCxnSpPr>
        <p:spPr>
          <a:xfrm>
            <a:off x="819150" y="4289425"/>
            <a:ext cx="7569200" cy="0"/>
          </a:xfrm>
          <a:prstGeom prst="line">
            <a:avLst/>
          </a:prstGeom>
          <a:ln>
            <a:solidFill>
              <a:srgbClr val="CC0099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0" name="Rectangle 11">
            <a:extLst>
              <a:ext uri="{FF2B5EF4-FFF2-40B4-BE49-F238E27FC236}">
                <a16:creationId xmlns:a16="http://schemas.microsoft.com/office/drawing/2014/main" id="{5ECF7CF0-F4C7-3A58-1E13-28BCCA8F6D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350" y="1588"/>
            <a:ext cx="9144000" cy="46196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8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</a:t>
            </a:r>
            <a:r>
              <a:rPr kumimoji="0" lang="it-IT" sz="1800" b="0" i="0" u="none" strike="noStrike" kern="1200" cap="none" spc="8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PEN  </a:t>
            </a:r>
            <a:r>
              <a:rPr kumimoji="0" lang="it-IT" sz="2400" b="1" i="0" u="none" strike="noStrike" kern="1200" cap="none" spc="8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</a:t>
            </a:r>
            <a:r>
              <a:rPr kumimoji="0" lang="it-IT" sz="1800" b="0" i="0" u="none" strike="noStrike" kern="1200" cap="none" spc="8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OURCE  </a:t>
            </a:r>
            <a:r>
              <a:rPr kumimoji="0" lang="it-IT" sz="2400" b="1" i="0" u="none" strike="noStrike" kern="1200" cap="none" spc="8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</a:t>
            </a:r>
            <a:r>
              <a:rPr kumimoji="0" lang="it-IT" sz="1800" b="0" i="0" u="none" strike="noStrike" kern="1200" cap="none" spc="8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ANAGEMENT</a:t>
            </a:r>
          </a:p>
        </p:txBody>
      </p:sp>
      <p:pic>
        <p:nvPicPr>
          <p:cNvPr id="32775" name="Immagine 1">
            <a:extLst>
              <a:ext uri="{FF2B5EF4-FFF2-40B4-BE49-F238E27FC236}">
                <a16:creationId xmlns:a16="http://schemas.microsoft.com/office/drawing/2014/main" id="{F0517F4D-07C6-86D7-A18F-B0B11C9C57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982663"/>
            <a:ext cx="5903912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9891536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>
            <a:extLst>
              <a:ext uri="{FF2B5EF4-FFF2-40B4-BE49-F238E27FC236}">
                <a16:creationId xmlns:a16="http://schemas.microsoft.com/office/drawing/2014/main" id="{67170563-1E40-AC23-A52E-0193EF292F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75312"/>
          </a:xfrm>
        </p:spPr>
        <p:txBody>
          <a:bodyPr/>
          <a:lstStyle/>
          <a:p>
            <a:r>
              <a:rPr lang="it-IT" altLang="it-IT" sz="5400" b="1" dirty="0">
                <a:solidFill>
                  <a:srgbClr val="C00000"/>
                </a:solidFill>
              </a:rPr>
              <a:t>CHALLENGES </a:t>
            </a:r>
            <a:br>
              <a:rPr lang="it-IT" altLang="it-IT" sz="5400" b="1" dirty="0">
                <a:solidFill>
                  <a:srgbClr val="C00000"/>
                </a:solidFill>
              </a:rPr>
            </a:br>
            <a:r>
              <a:rPr lang="it-IT" altLang="it-IT" sz="5400" b="1" dirty="0">
                <a:solidFill>
                  <a:srgbClr val="C00000"/>
                </a:solidFill>
              </a:rPr>
              <a:t>WITH PEOPLE </a:t>
            </a: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3F1A71D4-BDD5-83A4-3B19-530D248063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6600" b="1">
                <a:solidFill>
                  <a:srgbClr val="C00000"/>
                </a:solidFill>
              </a:rPr>
              <a:t>Control</a:t>
            </a:r>
            <a:endParaRPr lang="it-IT" altLang="it-IT" sz="6600">
              <a:solidFill>
                <a:srgbClr val="C00000"/>
              </a:solidFill>
            </a:endParaRP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073FF0FE-329E-8A94-2ACB-3AFB80F04C4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it-IT" altLang="it-IT" sz="6000"/>
              <a:t>To get things to go as you wish (the ability to influence something positively)</a:t>
            </a:r>
          </a:p>
        </p:txBody>
      </p:sp>
      <p:sp>
        <p:nvSpPr>
          <p:cNvPr id="41988" name="Rectangle 4">
            <a:extLst>
              <a:ext uri="{FF2B5EF4-FFF2-40B4-BE49-F238E27FC236}">
                <a16:creationId xmlns:a16="http://schemas.microsoft.com/office/drawing/2014/main" id="{C9825F64-436E-5955-5A7A-8570662515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57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>
            <a:extLst>
              <a:ext uri="{FF2B5EF4-FFF2-40B4-BE49-F238E27FC236}">
                <a16:creationId xmlns:a16="http://schemas.microsoft.com/office/drawing/2014/main" id="{D7879948-5A99-8115-1B1E-3F184EE8B7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6600" b="1">
                <a:solidFill>
                  <a:srgbClr val="C00000"/>
                </a:solidFill>
              </a:rPr>
              <a:t>Responsibility</a:t>
            </a:r>
          </a:p>
        </p:txBody>
      </p:sp>
      <p:sp>
        <p:nvSpPr>
          <p:cNvPr id="413699" name="Rectangle 3">
            <a:extLst>
              <a:ext uri="{FF2B5EF4-FFF2-40B4-BE49-F238E27FC236}">
                <a16:creationId xmlns:a16="http://schemas.microsoft.com/office/drawing/2014/main" id="{4DA5FC35-FCD9-B2F6-AA12-86512C7F1E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557338"/>
            <a:ext cx="8748712" cy="5300662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it-IT" altLang="it-IT" sz="4000"/>
              <a:t>THE FEELING OF BEING </a:t>
            </a:r>
            <a:r>
              <a:rPr lang="it-IT" altLang="it-IT" sz="4000" u="sng"/>
              <a:t>THE ONLY ONE</a:t>
            </a:r>
            <a:r>
              <a:rPr lang="it-IT" altLang="it-IT" sz="4000"/>
              <a:t> IN CHARGE OF SOMETHING</a:t>
            </a:r>
          </a:p>
          <a:p>
            <a:pPr lvl="1">
              <a:lnSpc>
                <a:spcPct val="90000"/>
              </a:lnSpc>
            </a:pPr>
            <a:r>
              <a:rPr lang="it-IT" altLang="it-IT" sz="4000"/>
              <a:t>=</a:t>
            </a:r>
          </a:p>
          <a:p>
            <a:pPr lvl="1">
              <a:lnSpc>
                <a:spcPct val="90000"/>
              </a:lnSpc>
            </a:pPr>
            <a:r>
              <a:rPr lang="it-IT" altLang="it-IT" sz="4000"/>
              <a:t>THE ABILITY TO SEE ONESELF AS </a:t>
            </a:r>
            <a:r>
              <a:rPr lang="it-IT" altLang="it-IT" sz="4000" b="1"/>
              <a:t>“THE CAUSE”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it-IT" altLang="it-IT"/>
          </a:p>
          <a:p>
            <a:pPr>
              <a:lnSpc>
                <a:spcPct val="90000"/>
              </a:lnSpc>
              <a:buFontTx/>
              <a:buNone/>
            </a:pPr>
            <a:br>
              <a:rPr lang="it-IT" altLang="it-IT" b="1"/>
            </a:br>
            <a:endParaRPr lang="it-IT" altLang="it-IT" b="1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3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3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3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3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3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3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3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3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3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3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3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3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3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3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3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698" grpId="0"/>
      <p:bldP spid="41369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>
            <a:extLst>
              <a:ext uri="{FF2B5EF4-FFF2-40B4-BE49-F238E27FC236}">
                <a16:creationId xmlns:a16="http://schemas.microsoft.com/office/drawing/2014/main" id="{4886BF31-91E9-42B9-50BB-D0470C9EDB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>
                <a:solidFill>
                  <a:srgbClr val="DC081C"/>
                </a:solidFill>
              </a:rPr>
              <a:t> </a:t>
            </a:r>
            <a:r>
              <a:rPr lang="it-IT" altLang="it-IT" b="1">
                <a:solidFill>
                  <a:srgbClr val="C00000"/>
                </a:solidFill>
              </a:rPr>
              <a:t>PROBLEM</a:t>
            </a:r>
          </a:p>
        </p:txBody>
      </p:sp>
      <p:sp>
        <p:nvSpPr>
          <p:cNvPr id="519171" name="Rectangle 3">
            <a:extLst>
              <a:ext uri="{FF2B5EF4-FFF2-40B4-BE49-F238E27FC236}">
                <a16:creationId xmlns:a16="http://schemas.microsoft.com/office/drawing/2014/main" id="{7CF51404-EB48-F6C0-50F5-FAD3B59B02C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2781300"/>
            <a:ext cx="4103688" cy="3273425"/>
          </a:xfrm>
        </p:spPr>
        <p:txBody>
          <a:bodyPr/>
          <a:lstStyle/>
          <a:p>
            <a:pPr lvl="2"/>
            <a:r>
              <a:rPr lang="it-IT" altLang="it-IT" sz="4400" b="1"/>
              <a:t>CAUSE</a:t>
            </a:r>
          </a:p>
          <a:p>
            <a:pPr lvl="2">
              <a:buFontTx/>
              <a:buNone/>
            </a:pPr>
            <a:r>
              <a:rPr lang="it-IT" altLang="it-IT" sz="4400" b="1"/>
              <a:t>(=Source Point)</a:t>
            </a:r>
            <a:r>
              <a:rPr lang="it-IT" altLang="it-IT" b="1"/>
              <a:t>	</a:t>
            </a:r>
          </a:p>
          <a:p>
            <a:pPr lvl="2">
              <a:buFontTx/>
              <a:buNone/>
            </a:pPr>
            <a:endParaRPr lang="it-IT" altLang="it-IT" b="1"/>
          </a:p>
        </p:txBody>
      </p:sp>
      <p:sp>
        <p:nvSpPr>
          <p:cNvPr id="519172" name="Rectangle 4">
            <a:extLst>
              <a:ext uri="{FF2B5EF4-FFF2-40B4-BE49-F238E27FC236}">
                <a16:creationId xmlns:a16="http://schemas.microsoft.com/office/drawing/2014/main" id="{70EC437A-2967-334D-EB6E-E129A76FA566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781300"/>
            <a:ext cx="3308350" cy="3344863"/>
          </a:xfrm>
        </p:spPr>
        <p:txBody>
          <a:bodyPr/>
          <a:lstStyle/>
          <a:p>
            <a:r>
              <a:rPr lang="it-IT" altLang="it-IT" sz="4400" b="1"/>
              <a:t>EFFECT</a:t>
            </a:r>
          </a:p>
          <a:p>
            <a:pPr>
              <a:buFontTx/>
              <a:buNone/>
            </a:pPr>
            <a:r>
              <a:rPr lang="it-IT" altLang="it-IT" sz="4400" b="1"/>
              <a:t>(=Receipt Point)</a:t>
            </a:r>
          </a:p>
        </p:txBody>
      </p:sp>
      <p:pic>
        <p:nvPicPr>
          <p:cNvPr id="519175" name="Picture 7" descr="ARROW">
            <a:extLst>
              <a:ext uri="{FF2B5EF4-FFF2-40B4-BE49-F238E27FC236}">
                <a16:creationId xmlns:a16="http://schemas.microsoft.com/office/drawing/2014/main" id="{198194BA-8DAB-777A-5FA0-35F81C40A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9526">
            <a:off x="4427538" y="1341438"/>
            <a:ext cx="144145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9176" name="Picture 8" descr="ARROW">
            <a:extLst>
              <a:ext uri="{FF2B5EF4-FFF2-40B4-BE49-F238E27FC236}">
                <a16:creationId xmlns:a16="http://schemas.microsoft.com/office/drawing/2014/main" id="{756F9CDD-5D08-980A-C4C3-9DBD6F35A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341438"/>
            <a:ext cx="1439862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9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9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9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519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519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9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9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9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9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9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9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19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9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9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19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9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9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9170" grpId="0"/>
      <p:bldP spid="519171" grpId="0" build="p"/>
      <p:bldP spid="51917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AE0BBC51-0857-B114-D7A6-964100FE00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33413" y="274638"/>
            <a:ext cx="7772400" cy="317500"/>
          </a:xfrm>
        </p:spPr>
        <p:txBody>
          <a:bodyPr/>
          <a:lstStyle/>
          <a:p>
            <a:r>
              <a:rPr lang="it-IT" altLang="it-IT" sz="5400" b="1">
                <a:solidFill>
                  <a:schemeClr val="tx1"/>
                </a:solidFill>
              </a:rPr>
              <a:t>Cause and </a:t>
            </a:r>
            <a:r>
              <a:rPr lang="it-IT" altLang="it-IT" sz="5400" b="1">
                <a:solidFill>
                  <a:srgbClr val="DC081C"/>
                </a:solidFill>
              </a:rPr>
              <a:t>Effect</a:t>
            </a:r>
            <a:endParaRPr lang="it-IT" altLang="it-IT" sz="5400">
              <a:solidFill>
                <a:srgbClr val="DC081C"/>
              </a:solidFill>
            </a:endParaRP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468BE05D-DFE7-7433-1570-26A92A6C85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1196975"/>
            <a:ext cx="8569325" cy="5051425"/>
          </a:xfrm>
        </p:spPr>
        <p:txBody>
          <a:bodyPr/>
          <a:lstStyle/>
          <a:p>
            <a:pPr>
              <a:buFontTx/>
              <a:buNone/>
            </a:pPr>
            <a:r>
              <a:rPr lang="it-IT" altLang="it-IT"/>
              <a:t>	To solve a problem or to handle succesfully a situation we need to see ourselves as </a:t>
            </a:r>
            <a:r>
              <a:rPr lang="it-IT" altLang="it-IT" b="1"/>
              <a:t>“the cause”</a:t>
            </a:r>
            <a:r>
              <a:rPr lang="it-IT" altLang="it-IT"/>
              <a:t> of such situation. </a:t>
            </a:r>
          </a:p>
          <a:p>
            <a:r>
              <a:rPr lang="it-IT" altLang="it-IT"/>
              <a:t>If we aren’t able to do it, it is the situation that is controlling us. </a:t>
            </a:r>
          </a:p>
          <a:p>
            <a:r>
              <a:rPr lang="it-IT" altLang="it-IT"/>
              <a:t>If we are not capable of seeing ourselves as «the cause» of the performance of our colleagues, we are indeed leaving the control to them.</a:t>
            </a:r>
          </a:p>
        </p:txBody>
      </p:sp>
      <p:sp>
        <p:nvSpPr>
          <p:cNvPr id="46084" name="Text Box 4">
            <a:extLst>
              <a:ext uri="{FF2B5EF4-FFF2-40B4-BE49-F238E27FC236}">
                <a16:creationId xmlns:a16="http://schemas.microsoft.com/office/drawing/2014/main" id="{6D43E00D-CC48-46B7-2C62-DF0A2707D8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113" y="6248400"/>
            <a:ext cx="1635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r>
              <a:rPr kumimoji="0" lang="it-IT" altLang="it-IT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Case history scuola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5FCB6411-0F4E-27BD-8DA9-7B81E6E107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6850" y="-100013"/>
            <a:ext cx="8569325" cy="981076"/>
          </a:xfrm>
        </p:spPr>
        <p:txBody>
          <a:bodyPr/>
          <a:lstStyle/>
          <a:p>
            <a:r>
              <a:rPr lang="it-IT" altLang="it-IT" sz="4800" b="1">
                <a:solidFill>
                  <a:schemeClr val="tx1"/>
                </a:solidFill>
              </a:rPr>
              <a:t>The Scale of Effectiveness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B1B1575D-DFE8-6DC8-A9AF-95DBCABC0E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708025"/>
            <a:ext cx="8964613" cy="6092825"/>
          </a:xfrm>
        </p:spPr>
        <p:txBody>
          <a:bodyPr/>
          <a:lstStyle/>
          <a:p>
            <a:pPr algn="just"/>
            <a:r>
              <a:rPr lang="it-IT" altLang="it-IT" b="1">
                <a:solidFill>
                  <a:srgbClr val="C00000"/>
                </a:solidFill>
              </a:rPr>
              <a:t>OTHER DETERMINED</a:t>
            </a:r>
          </a:p>
          <a:p>
            <a:pPr algn="just">
              <a:spcBef>
                <a:spcPct val="0"/>
              </a:spcBef>
              <a:buClr>
                <a:schemeClr val="folHlink"/>
              </a:buClr>
              <a:buSzPct val="60000"/>
              <a:buFontTx/>
              <a:buNone/>
            </a:pPr>
            <a:r>
              <a:rPr lang="it-IT" altLang="it-IT" sz="2800"/>
              <a:t>	</a:t>
            </a:r>
            <a:r>
              <a:rPr lang="en-US" altLang="it-IT" sz="2800"/>
              <a:t>They think that all their lives and misfortunes are or have been dependent upon others and circumstances</a:t>
            </a:r>
            <a:endParaRPr lang="it-IT" altLang="it-IT" sz="2800"/>
          </a:p>
          <a:p>
            <a:pPr algn="just"/>
            <a:r>
              <a:rPr lang="it-IT" altLang="it-IT" b="1">
                <a:solidFill>
                  <a:srgbClr val="C00000"/>
                </a:solidFill>
              </a:rPr>
              <a:t>SELF DETERMINED    </a:t>
            </a:r>
          </a:p>
          <a:p>
            <a:pPr algn="just"/>
            <a:r>
              <a:rPr lang="it-IT" altLang="it-IT" sz="2800"/>
              <a:t>They see themselves as «the cause» only of the activities performed directly but cannot «accept blame» for other people mistakes. </a:t>
            </a:r>
          </a:p>
          <a:p>
            <a:pPr algn="just"/>
            <a:r>
              <a:rPr lang="it-IT" altLang="it-IT" sz="2800"/>
              <a:t>They will not reach their goals</a:t>
            </a:r>
            <a:endParaRPr lang="it-IT" altLang="it-IT" b="1">
              <a:solidFill>
                <a:schemeClr val="hlink"/>
              </a:solidFill>
            </a:endParaRPr>
          </a:p>
          <a:p>
            <a:pPr algn="just"/>
            <a:r>
              <a:rPr lang="it-IT" altLang="it-IT" b="1">
                <a:solidFill>
                  <a:srgbClr val="C00000"/>
                </a:solidFill>
              </a:rPr>
              <a:t>LEADERS </a:t>
            </a:r>
          </a:p>
          <a:p>
            <a:pPr algn="just">
              <a:spcBef>
                <a:spcPct val="0"/>
              </a:spcBef>
              <a:buClr>
                <a:schemeClr val="folHlink"/>
              </a:buClr>
              <a:buSzPct val="60000"/>
              <a:buFontTx/>
              <a:buNone/>
            </a:pPr>
            <a:r>
              <a:rPr lang="it-IT" altLang="it-IT" sz="2400"/>
              <a:t>	</a:t>
            </a:r>
            <a:r>
              <a:rPr lang="it-IT" altLang="it-IT" sz="2800"/>
              <a:t>They see themselves as the cause of their actions but also as the cause of other people actions and activities.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FE51DA74-ECF9-C6E2-E0B9-D1CDF3682E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egnaposto numero diapositiva 3">
            <a:extLst>
              <a:ext uri="{FF2B5EF4-FFF2-40B4-BE49-F238E27FC236}">
                <a16:creationId xmlns:a16="http://schemas.microsoft.com/office/drawing/2014/main" id="{20D2EDF1-9C03-AE64-398D-AE7FD4BFE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D5F10B-6DE9-4B8C-A14C-FE45FEDDD704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66497574-D5FE-3131-811D-12F1FD93598B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371475" y="4406900"/>
            <a:ext cx="8388350" cy="188277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br>
              <a:rPr lang="it-IT" altLang="it-IT" sz="6600" b="1" dirty="0">
                <a:solidFill>
                  <a:srgbClr val="7F7F7F"/>
                </a:solidFill>
              </a:rPr>
            </a:br>
            <a:r>
              <a:rPr lang="it-IT" altLang="it-IT" sz="6600" b="1" dirty="0" err="1">
                <a:solidFill>
                  <a:srgbClr val="7F7F7F"/>
                </a:solidFill>
              </a:rPr>
              <a:t>Motivation</a:t>
            </a:r>
            <a:br>
              <a:rPr lang="it-IT" altLang="it-IT" sz="6600" b="1" dirty="0">
                <a:solidFill>
                  <a:srgbClr val="7F7F7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it-IT" altLang="it-IT" sz="4000" b="1" dirty="0">
                <a:solidFill>
                  <a:srgbClr val="7F7F7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23569" name="Rectangle 17">
            <a:extLst>
              <a:ext uri="{FF2B5EF4-FFF2-40B4-BE49-F238E27FC236}">
                <a16:creationId xmlns:a16="http://schemas.microsoft.com/office/drawing/2014/main" id="{7294A4C0-38C2-4A31-FD91-A0566423D2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53188"/>
            <a:ext cx="9144000" cy="4318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100" b="0" i="0" u="none" strike="noStrike" kern="1200" cap="none" spc="8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www.osminternational.com</a:t>
            </a:r>
          </a:p>
        </p:txBody>
      </p:sp>
      <p:cxnSp>
        <p:nvCxnSpPr>
          <p:cNvPr id="3" name="Connettore 1 2">
            <a:extLst>
              <a:ext uri="{FF2B5EF4-FFF2-40B4-BE49-F238E27FC236}">
                <a16:creationId xmlns:a16="http://schemas.microsoft.com/office/drawing/2014/main" id="{B828D1FC-8FD7-76BA-6896-95B278C499DC}"/>
              </a:ext>
            </a:extLst>
          </p:cNvPr>
          <p:cNvCxnSpPr/>
          <p:nvPr/>
        </p:nvCxnSpPr>
        <p:spPr>
          <a:xfrm>
            <a:off x="819150" y="4289425"/>
            <a:ext cx="7569200" cy="0"/>
          </a:xfrm>
          <a:prstGeom prst="line">
            <a:avLst/>
          </a:prstGeom>
          <a:ln>
            <a:solidFill>
              <a:srgbClr val="CC0099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0" name="Rectangle 11">
            <a:extLst>
              <a:ext uri="{FF2B5EF4-FFF2-40B4-BE49-F238E27FC236}">
                <a16:creationId xmlns:a16="http://schemas.microsoft.com/office/drawing/2014/main" id="{E10FDA5E-BC50-62EE-384D-BDE446B804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350" y="1588"/>
            <a:ext cx="9144000" cy="46196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8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</a:t>
            </a:r>
            <a:r>
              <a:rPr kumimoji="0" lang="it-IT" sz="1800" b="0" i="0" u="none" strike="noStrike" kern="1200" cap="none" spc="8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PEN  </a:t>
            </a:r>
            <a:r>
              <a:rPr kumimoji="0" lang="it-IT" sz="2400" b="1" i="0" u="none" strike="noStrike" kern="1200" cap="none" spc="8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</a:t>
            </a:r>
            <a:r>
              <a:rPr kumimoji="0" lang="it-IT" sz="1800" b="0" i="0" u="none" strike="noStrike" kern="1200" cap="none" spc="8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OURCE  </a:t>
            </a:r>
            <a:r>
              <a:rPr kumimoji="0" lang="it-IT" sz="2400" b="1" i="0" u="none" strike="noStrike" kern="1200" cap="none" spc="8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</a:t>
            </a:r>
            <a:r>
              <a:rPr kumimoji="0" lang="it-IT" sz="1800" b="0" i="0" u="none" strike="noStrike" kern="1200" cap="none" spc="8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ANAGEMENT</a:t>
            </a:r>
          </a:p>
        </p:txBody>
      </p:sp>
      <p:pic>
        <p:nvPicPr>
          <p:cNvPr id="32775" name="Immagine 1">
            <a:extLst>
              <a:ext uri="{FF2B5EF4-FFF2-40B4-BE49-F238E27FC236}">
                <a16:creationId xmlns:a16="http://schemas.microsoft.com/office/drawing/2014/main" id="{3817F789-CD51-94FE-8C9F-582D400542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982663"/>
            <a:ext cx="5903912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6467583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A4C40580-7BBB-44B8-07C5-2526671084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198438"/>
            <a:ext cx="8686800" cy="1143000"/>
          </a:xfrm>
        </p:spPr>
        <p:txBody>
          <a:bodyPr/>
          <a:lstStyle/>
          <a:p>
            <a:r>
              <a:rPr lang="it-IT" altLang="it-IT" b="1">
                <a:solidFill>
                  <a:srgbClr val="C00000"/>
                </a:solidFill>
              </a:rPr>
              <a:t>The improductive employee </a:t>
            </a:r>
            <a:br>
              <a:rPr lang="it-IT" altLang="it-IT" b="1">
                <a:solidFill>
                  <a:srgbClr val="C00000"/>
                </a:solidFill>
              </a:rPr>
            </a:br>
            <a:r>
              <a:rPr lang="it-IT" altLang="it-IT" b="1">
                <a:solidFill>
                  <a:srgbClr val="C00000"/>
                </a:solidFill>
              </a:rPr>
              <a:t>is like a locked door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4C7F53E0-6657-D34B-2BC8-22643EDD87E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2781300"/>
            <a:ext cx="4103688" cy="3273425"/>
          </a:xfrm>
        </p:spPr>
        <p:txBody>
          <a:bodyPr/>
          <a:lstStyle/>
          <a:p>
            <a:pPr lvl="2"/>
            <a:r>
              <a:rPr lang="it-IT" altLang="it-IT" sz="4400" b="1" dirty="0"/>
              <a:t>CAUSE</a:t>
            </a:r>
          </a:p>
          <a:p>
            <a:pPr lvl="2">
              <a:buFontTx/>
              <a:buNone/>
            </a:pPr>
            <a:r>
              <a:rPr lang="it-IT" altLang="it-IT" sz="4400" b="1" dirty="0"/>
              <a:t>(= Source Point)</a:t>
            </a:r>
            <a:r>
              <a:rPr lang="it-IT" altLang="it-IT" b="1" dirty="0"/>
              <a:t>	</a:t>
            </a:r>
          </a:p>
          <a:p>
            <a:pPr lvl="2">
              <a:buFontTx/>
              <a:buNone/>
            </a:pPr>
            <a:endParaRPr lang="it-IT" altLang="it-IT" b="1" dirty="0"/>
          </a:p>
        </p:txBody>
      </p:sp>
      <p:sp>
        <p:nvSpPr>
          <p:cNvPr id="49156" name="Rectangle 4">
            <a:extLst>
              <a:ext uri="{FF2B5EF4-FFF2-40B4-BE49-F238E27FC236}">
                <a16:creationId xmlns:a16="http://schemas.microsoft.com/office/drawing/2014/main" id="{F9E49DD4-6503-B79D-C928-581BFE77F035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781300"/>
            <a:ext cx="3379788" cy="3344863"/>
          </a:xfrm>
        </p:spPr>
        <p:txBody>
          <a:bodyPr/>
          <a:lstStyle/>
          <a:p>
            <a:r>
              <a:rPr lang="it-IT" altLang="it-IT" sz="4400" b="1"/>
              <a:t>EFFECT</a:t>
            </a:r>
          </a:p>
          <a:p>
            <a:pPr>
              <a:buFontTx/>
              <a:buNone/>
            </a:pPr>
            <a:r>
              <a:rPr lang="it-IT" altLang="it-IT" sz="4400" b="1"/>
              <a:t>(= Receipt Point)</a:t>
            </a:r>
          </a:p>
        </p:txBody>
      </p:sp>
      <p:pic>
        <p:nvPicPr>
          <p:cNvPr id="49157" name="Picture 7" descr="ARROW">
            <a:extLst>
              <a:ext uri="{FF2B5EF4-FFF2-40B4-BE49-F238E27FC236}">
                <a16:creationId xmlns:a16="http://schemas.microsoft.com/office/drawing/2014/main" id="{01B543BE-555B-43DF-14DF-37DC2EF03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9526">
            <a:off x="4427538" y="1341438"/>
            <a:ext cx="144145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8" descr="ARROW">
            <a:extLst>
              <a:ext uri="{FF2B5EF4-FFF2-40B4-BE49-F238E27FC236}">
                <a16:creationId xmlns:a16="http://schemas.microsoft.com/office/drawing/2014/main" id="{E4BF8690-EB33-83BE-926B-424B87E62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341438"/>
            <a:ext cx="1439862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e 1">
            <a:extLst>
              <a:ext uri="{FF2B5EF4-FFF2-40B4-BE49-F238E27FC236}">
                <a16:creationId xmlns:a16="http://schemas.microsoft.com/office/drawing/2014/main" id="{E8DE3C64-FF8D-673A-CA7B-340B657BC805}"/>
              </a:ext>
            </a:extLst>
          </p:cNvPr>
          <p:cNvSpPr/>
          <p:nvPr/>
        </p:nvSpPr>
        <p:spPr>
          <a:xfrm>
            <a:off x="577850" y="2636912"/>
            <a:ext cx="3960813" cy="284030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3BD5799C-88A4-3ADC-197F-89B13CA2EF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413750" cy="714375"/>
          </a:xfrm>
        </p:spPr>
        <p:txBody>
          <a:bodyPr/>
          <a:lstStyle/>
          <a:p>
            <a:r>
              <a:rPr lang="it-IT" altLang="it-IT" b="1">
                <a:solidFill>
                  <a:srgbClr val="C00000"/>
                </a:solidFill>
              </a:rPr>
              <a:t>Exercise</a:t>
            </a:r>
            <a:endParaRPr lang="it-IT" altLang="it-IT">
              <a:solidFill>
                <a:srgbClr val="C00000"/>
              </a:solidFill>
            </a:endParaRP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8DFE33DD-B212-E831-2E63-34AE4F4D26B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620713"/>
            <a:ext cx="9144000" cy="6237287"/>
          </a:xfrm>
        </p:spPr>
        <p:txBody>
          <a:bodyPr/>
          <a:lstStyle/>
          <a:p>
            <a:pPr>
              <a:lnSpc>
                <a:spcPct val="50000"/>
              </a:lnSpc>
              <a:defRPr/>
            </a:pPr>
            <a:endParaRPr lang="it-IT" sz="2400" dirty="0">
              <a:solidFill>
                <a:schemeClr val="folHlink"/>
              </a:solidFill>
              <a:latin typeface="Garamond" panose="02020404030301010803" pitchFamily="18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GB" dirty="0">
                <a:latin typeface="+mj-lt"/>
              </a:rPr>
              <a:t>1. Good working conditions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GB" dirty="0">
                <a:latin typeface="+mj-lt"/>
              </a:rPr>
              <a:t>2. To feel involved in work related problems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GB" dirty="0">
                <a:latin typeface="+mj-lt"/>
              </a:rPr>
              <a:t>3. Non oppressive discipline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GB" dirty="0">
                <a:latin typeface="+mj-lt"/>
              </a:rPr>
              <a:t>4. Full appreciation for the work done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GB" dirty="0">
                <a:latin typeface="+mj-lt"/>
              </a:rPr>
              <a:t>5. Management loyalty toward the staff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GB" dirty="0">
                <a:latin typeface="+mj-lt"/>
              </a:rPr>
              <a:t>6. Good salary level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GB" dirty="0">
                <a:latin typeface="+mj-lt"/>
              </a:rPr>
              <a:t>7. Job Promotions and growing with the company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GB" dirty="0">
                <a:latin typeface="+mj-lt"/>
              </a:rPr>
              <a:t>8. Understanding and concern for employee’s personal problems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GB" dirty="0">
                <a:latin typeface="+mj-lt"/>
              </a:rPr>
              <a:t>9. Job Security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GB" dirty="0">
                <a:latin typeface="+mj-lt"/>
              </a:rPr>
              <a:t>10. Interesting Work </a:t>
            </a:r>
            <a:endParaRPr lang="it-IT" dirty="0"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2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2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24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24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EC19C574-5EDC-AB0B-EDBE-8545416CAF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856662" cy="1570037"/>
          </a:xfrm>
        </p:spPr>
        <p:txBody>
          <a:bodyPr/>
          <a:lstStyle/>
          <a:p>
            <a:r>
              <a:rPr lang="it-IT" altLang="it-IT" sz="4000" b="1">
                <a:solidFill>
                  <a:srgbClr val="C00000"/>
                </a:solidFill>
                <a:ea typeface="MS PGothic" panose="020B0600070205080204" pitchFamily="34" charset="-128"/>
              </a:rPr>
              <a:t>SOMETIMES THINGS ARE </a:t>
            </a:r>
            <a:br>
              <a:rPr lang="it-IT" altLang="it-IT" sz="4000" b="1">
                <a:solidFill>
                  <a:srgbClr val="C00000"/>
                </a:solidFill>
                <a:ea typeface="MS PGothic" panose="020B0600070205080204" pitchFamily="34" charset="-128"/>
              </a:rPr>
            </a:br>
            <a:r>
              <a:rPr lang="it-IT" altLang="it-IT" sz="4000" b="1">
                <a:solidFill>
                  <a:srgbClr val="C00000"/>
                </a:solidFill>
                <a:ea typeface="MS PGothic" panose="020B0600070205080204" pitchFamily="34" charset="-128"/>
              </a:rPr>
              <a:t>NOT AS THEY APPEAR</a:t>
            </a:r>
          </a:p>
        </p:txBody>
      </p:sp>
      <p:pic>
        <p:nvPicPr>
          <p:cNvPr id="84995" name="Picture 3" descr="parallelogramma di sandor">
            <a:extLst>
              <a:ext uri="{FF2B5EF4-FFF2-40B4-BE49-F238E27FC236}">
                <a16:creationId xmlns:a16="http://schemas.microsoft.com/office/drawing/2014/main" id="{084776B8-49D6-FEEE-F7A1-BC6163449C7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955800"/>
            <a:ext cx="8229600" cy="36337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26556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9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4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4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5">
            <a:extLst>
              <a:ext uri="{FF2B5EF4-FFF2-40B4-BE49-F238E27FC236}">
                <a16:creationId xmlns:a16="http://schemas.microsoft.com/office/drawing/2014/main" id="{6BC8FC5B-AF20-BEF3-30CC-2F8B3058A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3D539F-ECA0-4472-B1AA-56EE20DD2A9B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0F7DCBB4-7C4B-54EB-AC1B-6D7CA3D720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95513" y="260350"/>
            <a:ext cx="5689600" cy="5048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bg-BG" sz="6600" b="1">
                <a:solidFill>
                  <a:srgbClr val="DC081C"/>
                </a:solidFill>
              </a:rPr>
              <a:t>Упражнение</a:t>
            </a:r>
            <a:endParaRPr lang="it-IT" sz="6600">
              <a:solidFill>
                <a:srgbClr val="DC081C"/>
              </a:solidFill>
            </a:endParaRPr>
          </a:p>
        </p:txBody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0CA6C55F-50C3-464B-E2A8-BD97889BB1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8642350" cy="6121400"/>
          </a:xfrm>
        </p:spPr>
        <p:txBody>
          <a:bodyPr/>
          <a:lstStyle/>
          <a:p>
            <a:pPr algn="just" eaLnBrk="1" hangingPunct="1">
              <a:lnSpc>
                <a:spcPct val="50000"/>
              </a:lnSpc>
              <a:buFontTx/>
              <a:buNone/>
            </a:pPr>
            <a:endParaRPr lang="it-IT" altLang="it-IT" sz="2800"/>
          </a:p>
          <a:p>
            <a:pPr algn="just" eaLnBrk="1" hangingPunct="1">
              <a:lnSpc>
                <a:spcPct val="50000"/>
              </a:lnSpc>
              <a:buFontTx/>
              <a:buNone/>
            </a:pPr>
            <a:r>
              <a:rPr lang="bg-BG" altLang="it-IT" sz="2800"/>
              <a:t>Добри условия за работа</a:t>
            </a:r>
            <a:endParaRPr lang="it-IT" altLang="it-IT" sz="2800"/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bg-BG" altLang="it-IT" sz="2800"/>
              <a:t>Ангажираност в проблемите на работата</a:t>
            </a:r>
            <a:endParaRPr lang="it-IT" altLang="it-IT" sz="2800"/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bg-BG" altLang="it-IT" sz="2800"/>
              <a:t>Дисциплина, която не потиска хората</a:t>
            </a:r>
            <a:endParaRPr lang="it-IT" altLang="it-IT" sz="2800"/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bg-BG" altLang="it-IT" sz="2800"/>
              <a:t>Пълно признание за свършената работа</a:t>
            </a:r>
            <a:endParaRPr lang="it-IT" altLang="it-IT" sz="2800"/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bg-BG" altLang="it-IT" sz="2800"/>
              <a:t>Лоялност от страна на ръководството</a:t>
            </a:r>
            <a:endParaRPr lang="it-IT" altLang="it-IT" sz="2800"/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bg-BG" altLang="it-IT" sz="2800"/>
              <a:t>Добро ниво на заплащане</a:t>
            </a:r>
            <a:endParaRPr lang="it-IT" altLang="it-IT" sz="2800"/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bg-BG" altLang="it-IT" sz="2800"/>
              <a:t>Повишения и израстване във фирмата</a:t>
            </a:r>
            <a:endParaRPr lang="it-IT" altLang="it-IT" sz="2800"/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bg-BG" altLang="it-IT" sz="2800"/>
              <a:t>Разбиране и истински интерес към личните проблеми</a:t>
            </a:r>
            <a:endParaRPr lang="it-IT" altLang="it-IT" sz="2800"/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bg-BG" altLang="it-IT" sz="2800"/>
              <a:t>Сигурност за работното място</a:t>
            </a:r>
            <a:endParaRPr lang="it-IT" altLang="it-IT" sz="2800"/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bg-BG" altLang="it-IT" sz="2800"/>
              <a:t>Интересна работа</a:t>
            </a:r>
            <a:endParaRPr lang="it-IT" altLang="it-IT" sz="2800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-4 The Power of Positive Thinking I Sportas.xyz.mp4">
            <a:hlinkClick r:id="" action="ppaction://media"/>
            <a:extLst>
              <a:ext uri="{FF2B5EF4-FFF2-40B4-BE49-F238E27FC236}">
                <a16:creationId xmlns:a16="http://schemas.microsoft.com/office/drawing/2014/main" id="{53747191-4F6F-C359-F191-160DEF92784C}"/>
              </a:ext>
            </a:extLst>
          </p:cNvPr>
          <p:cNvPicPr>
            <a:picLocks noGrp="1" noRot="1" noChangeAspect="1" noChangeArrowheads="1"/>
          </p:cNvPicPr>
          <p:nvPr>
            <p:ph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46038"/>
            <a:ext cx="9266238" cy="6950076"/>
          </a:xfrm>
        </p:spPr>
      </p:pic>
      <p:sp>
        <p:nvSpPr>
          <p:cNvPr id="50179" name="Segnaposto numero diapositiva 1">
            <a:extLst>
              <a:ext uri="{FF2B5EF4-FFF2-40B4-BE49-F238E27FC236}">
                <a16:creationId xmlns:a16="http://schemas.microsoft.com/office/drawing/2014/main" id="{F254219D-160B-356E-1480-D96DA94C0F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00EB53-8231-064D-A240-178ACB3B1418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0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5" name="Picture 2" descr="Facebook Brand Resources">
            <a:extLst>
              <a:ext uri="{FF2B5EF4-FFF2-40B4-BE49-F238E27FC236}">
                <a16:creationId xmlns:a16="http://schemas.microsoft.com/office/drawing/2014/main" id="{7B3EA7A7-2A65-1AFB-B6E4-8D2E1B2B79E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6988" y="908050"/>
            <a:ext cx="4525963" cy="4525963"/>
          </a:xfrm>
          <a:noFill/>
        </p:spPr>
      </p:pic>
      <p:sp>
        <p:nvSpPr>
          <p:cNvPr id="69634" name="Segnaposto numero diapositiva 3">
            <a:extLst>
              <a:ext uri="{FF2B5EF4-FFF2-40B4-BE49-F238E27FC236}">
                <a16:creationId xmlns:a16="http://schemas.microsoft.com/office/drawing/2014/main" id="{06346A7F-5CFE-1292-1C2D-F0A2A91077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99A663-57B5-4A1A-9F80-F5702E73229C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9876" name="Picture 4">
            <a:extLst>
              <a:ext uri="{FF2B5EF4-FFF2-40B4-BE49-F238E27FC236}">
                <a16:creationId xmlns:a16="http://schemas.microsoft.com/office/drawing/2014/main" id="{7DF20A39-C9BB-ECF2-CD70-2E253C1BD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338" y="908050"/>
            <a:ext cx="452596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8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olo 1">
            <a:extLst>
              <a:ext uri="{FF2B5EF4-FFF2-40B4-BE49-F238E27FC236}">
                <a16:creationId xmlns:a16="http://schemas.microsoft.com/office/drawing/2014/main" id="{986563AE-122F-D78B-06FA-E55303899B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6000" b="1">
                <a:solidFill>
                  <a:srgbClr val="C00000"/>
                </a:solidFill>
              </a:rPr>
              <a:t>Praise</a:t>
            </a:r>
          </a:p>
        </p:txBody>
      </p:sp>
      <p:sp>
        <p:nvSpPr>
          <p:cNvPr id="70659" name="Segnaposto contenuto 2">
            <a:extLst>
              <a:ext uri="{FF2B5EF4-FFF2-40B4-BE49-F238E27FC236}">
                <a16:creationId xmlns:a16="http://schemas.microsoft.com/office/drawing/2014/main" id="{0C2A6A31-6D0E-B571-F2CF-D706710B1C8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39888"/>
            <a:ext cx="8229600" cy="4525962"/>
          </a:xfrm>
        </p:spPr>
        <p:txBody>
          <a:bodyPr/>
          <a:lstStyle/>
          <a:p>
            <a:r>
              <a:rPr lang="it-IT" altLang="it-IT" sz="4400" dirty="0"/>
              <a:t>People </a:t>
            </a:r>
            <a:r>
              <a:rPr lang="it-IT" altLang="it-IT" sz="4400" dirty="0" err="1"/>
              <a:t>tend</a:t>
            </a:r>
            <a:r>
              <a:rPr lang="it-IT" altLang="it-IT" sz="4400" dirty="0"/>
              <a:t> to </a:t>
            </a:r>
            <a:r>
              <a:rPr lang="it-IT" altLang="it-IT" sz="4400" dirty="0" err="1"/>
              <a:t>repeat</a:t>
            </a:r>
            <a:r>
              <a:rPr lang="it-IT" altLang="it-IT" sz="4400" dirty="0"/>
              <a:t> the </a:t>
            </a:r>
            <a:r>
              <a:rPr lang="it-IT" altLang="it-IT" sz="4400" dirty="0" err="1"/>
              <a:t>behavior</a:t>
            </a:r>
            <a:r>
              <a:rPr lang="it-IT" altLang="it-IT" sz="4400" dirty="0"/>
              <a:t>(s) for </a:t>
            </a:r>
            <a:r>
              <a:rPr lang="it-IT" altLang="it-IT" sz="4400" dirty="0" err="1"/>
              <a:t>which</a:t>
            </a:r>
            <a:r>
              <a:rPr lang="it-IT" altLang="it-IT" sz="4400" dirty="0"/>
              <a:t> they are </a:t>
            </a:r>
            <a:r>
              <a:rPr lang="it-IT" altLang="it-IT" sz="4400" dirty="0" err="1"/>
              <a:t>praised</a:t>
            </a:r>
            <a:endParaRPr lang="it-IT" altLang="it-IT" sz="4400" dirty="0"/>
          </a:p>
          <a:p>
            <a:r>
              <a:rPr lang="it-IT" altLang="it-IT" sz="4400" dirty="0"/>
              <a:t>If you </a:t>
            </a:r>
            <a:r>
              <a:rPr lang="it-IT" altLang="it-IT" sz="4400" dirty="0" err="1"/>
              <a:t>don’t</a:t>
            </a:r>
            <a:r>
              <a:rPr lang="it-IT" altLang="it-IT" sz="4400" dirty="0"/>
              <a:t> </a:t>
            </a:r>
            <a:r>
              <a:rPr lang="it-IT" altLang="it-IT" sz="4400" dirty="0" err="1"/>
              <a:t>praise</a:t>
            </a:r>
            <a:r>
              <a:rPr lang="it-IT" altLang="it-IT" sz="4400" dirty="0"/>
              <a:t> people, they </a:t>
            </a:r>
            <a:r>
              <a:rPr lang="it-IT" altLang="it-IT" sz="4400" dirty="0" err="1"/>
              <a:t>will</a:t>
            </a:r>
            <a:r>
              <a:rPr lang="it-IT" altLang="it-IT" sz="4400" dirty="0"/>
              <a:t> work for the money – but </a:t>
            </a:r>
            <a:r>
              <a:rPr lang="it-IT" altLang="it-IT" sz="4400" dirty="0" err="1"/>
              <a:t>their</a:t>
            </a:r>
            <a:r>
              <a:rPr lang="it-IT" altLang="it-IT" sz="4400" dirty="0"/>
              <a:t> passion </a:t>
            </a:r>
            <a:r>
              <a:rPr lang="it-IT" altLang="it-IT" sz="4400" dirty="0" err="1"/>
              <a:t>will</a:t>
            </a:r>
            <a:r>
              <a:rPr lang="it-IT" altLang="it-IT" sz="4400" dirty="0"/>
              <a:t> be </a:t>
            </a:r>
            <a:r>
              <a:rPr lang="it-IT" altLang="it-IT" sz="4400" dirty="0" err="1"/>
              <a:t>elsewhere</a:t>
            </a:r>
            <a:endParaRPr lang="it-IT" altLang="it-IT" sz="4400" dirty="0"/>
          </a:p>
          <a:p>
            <a:endParaRPr lang="it-IT" altLang="it-IT" dirty="0"/>
          </a:p>
        </p:txBody>
      </p:sp>
      <p:sp>
        <p:nvSpPr>
          <p:cNvPr id="51204" name="Segnaposto numero diapositiva 3">
            <a:extLst>
              <a:ext uri="{FF2B5EF4-FFF2-40B4-BE49-F238E27FC236}">
                <a16:creationId xmlns:a16="http://schemas.microsoft.com/office/drawing/2014/main" id="{5311EE84-5FE9-7FFA-0F90-7874927885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844388-967A-F842-8644-2007E5CE9D84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egnaposto numero diapositiva 3">
            <a:extLst>
              <a:ext uri="{FF2B5EF4-FFF2-40B4-BE49-F238E27FC236}">
                <a16:creationId xmlns:a16="http://schemas.microsoft.com/office/drawing/2014/main" id="{BE4E386C-7969-D825-AC7C-F4403475AA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2627910-C30E-42C5-A5DE-D8B99ACAD086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6563" name="Picture 2" descr="Germany - three coins, 5 marks Luis II 1875, 5 marks William II 1898 and one 3-mark coin Otto King of Bavaria 1810 - silver">
            <a:extLst>
              <a:ext uri="{FF2B5EF4-FFF2-40B4-BE49-F238E27FC236}">
                <a16:creationId xmlns:a16="http://schemas.microsoft.com/office/drawing/2014/main" id="{4987ECF6-3EF5-46EF-BA0C-84D9C7B2B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013" y="1341438"/>
            <a:ext cx="6170612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3127027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D48B5B9F-036D-02E6-D86C-E898071B78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413750" cy="714375"/>
          </a:xfrm>
        </p:spPr>
        <p:txBody>
          <a:bodyPr/>
          <a:lstStyle/>
          <a:p>
            <a:r>
              <a:rPr lang="it-IT" altLang="it-IT" b="1">
                <a:solidFill>
                  <a:schemeClr val="tx1"/>
                </a:solidFill>
                <a:latin typeface="Garamond" panose="02020404030301010803" pitchFamily="18" charset="0"/>
              </a:rPr>
              <a:t>WHAT DO THEY WANT</a:t>
            </a:r>
            <a:endParaRPr lang="it-IT" altLang="it-IT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82D044F5-2A6C-6864-8B3C-A0269CB75D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620713"/>
            <a:ext cx="9144000" cy="6237287"/>
          </a:xfrm>
        </p:spPr>
        <p:txBody>
          <a:bodyPr/>
          <a:lstStyle/>
          <a:p>
            <a:pPr marL="514350" indent="-514350">
              <a:lnSpc>
                <a:spcPct val="90000"/>
              </a:lnSpc>
              <a:buFontTx/>
              <a:buAutoNum type="arabicPeriod"/>
              <a:defRPr/>
            </a:pPr>
            <a:r>
              <a:rPr lang="en-GB" b="1" dirty="0">
                <a:solidFill>
                  <a:srgbClr val="C00000"/>
                </a:solidFill>
              </a:rPr>
              <a:t>Full appreciation for the work done (PRAISE)</a:t>
            </a:r>
          </a:p>
          <a:p>
            <a:pPr marL="514350" indent="-514350">
              <a:lnSpc>
                <a:spcPct val="90000"/>
              </a:lnSpc>
              <a:buFontTx/>
              <a:buAutoNum type="arabicPeriod"/>
              <a:defRPr/>
            </a:pPr>
            <a:r>
              <a:rPr lang="en-GB" b="1" dirty="0">
                <a:solidFill>
                  <a:srgbClr val="C00000"/>
                </a:solidFill>
              </a:rPr>
              <a:t>To feel involved in work related problems </a:t>
            </a:r>
          </a:p>
          <a:p>
            <a:pPr marL="514350" indent="-514350">
              <a:lnSpc>
                <a:spcPct val="90000"/>
              </a:lnSpc>
              <a:buFontTx/>
              <a:buAutoNum type="arabicPeriod"/>
              <a:defRPr/>
            </a:pPr>
            <a:r>
              <a:rPr lang="en-GB" b="1" dirty="0">
                <a:solidFill>
                  <a:srgbClr val="C00000"/>
                </a:solidFill>
              </a:rPr>
              <a:t>Understanding and concern for employee’s personal problems</a:t>
            </a:r>
          </a:p>
          <a:p>
            <a:pPr marL="514350" indent="-514350">
              <a:lnSpc>
                <a:spcPct val="90000"/>
              </a:lnSpc>
              <a:buFontTx/>
              <a:buAutoNum type="arabicPeriod"/>
              <a:defRPr/>
            </a:pPr>
            <a:r>
              <a:rPr lang="en-GB" dirty="0"/>
              <a:t>Salary and commissions</a:t>
            </a:r>
          </a:p>
          <a:p>
            <a:pPr marL="514350" indent="-514350">
              <a:lnSpc>
                <a:spcPct val="90000"/>
              </a:lnSpc>
              <a:buFontTx/>
              <a:buAutoNum type="arabicPeriod"/>
              <a:defRPr/>
            </a:pPr>
            <a:r>
              <a:rPr lang="en-GB" dirty="0"/>
              <a:t>Job Security </a:t>
            </a:r>
          </a:p>
          <a:p>
            <a:pPr marL="514350" indent="-514350">
              <a:lnSpc>
                <a:spcPct val="90000"/>
              </a:lnSpc>
              <a:buFontTx/>
              <a:buAutoNum type="arabicPeriod"/>
              <a:defRPr/>
            </a:pPr>
            <a:r>
              <a:rPr lang="en-GB" dirty="0"/>
              <a:t>Interesting Work </a:t>
            </a:r>
            <a:endParaRPr lang="it-IT" dirty="0"/>
          </a:p>
          <a:p>
            <a:pPr marL="514350" indent="-514350">
              <a:lnSpc>
                <a:spcPct val="90000"/>
              </a:lnSpc>
              <a:buFontTx/>
              <a:buAutoNum type="arabicPeriod"/>
              <a:defRPr/>
            </a:pPr>
            <a:r>
              <a:rPr lang="en-GB" dirty="0"/>
              <a:t>Job Promotions and growing with the company</a:t>
            </a:r>
          </a:p>
          <a:p>
            <a:pPr marL="514350" indent="-514350">
              <a:lnSpc>
                <a:spcPct val="90000"/>
              </a:lnSpc>
              <a:buFontTx/>
              <a:buAutoNum type="arabicPeriod"/>
              <a:defRPr/>
            </a:pPr>
            <a:r>
              <a:rPr lang="en-GB" dirty="0"/>
              <a:t>Management loyalty toward the staff </a:t>
            </a:r>
          </a:p>
          <a:p>
            <a:pPr marL="514350" indent="-514350">
              <a:lnSpc>
                <a:spcPct val="90000"/>
              </a:lnSpc>
              <a:buFontTx/>
              <a:buAutoNum type="arabicPeriod"/>
              <a:defRPr/>
            </a:pPr>
            <a:r>
              <a:rPr lang="en-GB" dirty="0">
                <a:latin typeface="+mj-lt"/>
              </a:rPr>
              <a:t>Good working conditions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GB" dirty="0">
                <a:latin typeface="+mj-lt"/>
              </a:rPr>
              <a:t>10. Non oppressive discipline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GB" dirty="0"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2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2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2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olo 3">
            <a:extLst>
              <a:ext uri="{FF2B5EF4-FFF2-40B4-BE49-F238E27FC236}">
                <a16:creationId xmlns:a16="http://schemas.microsoft.com/office/drawing/2014/main" id="{6301D370-BD47-BAEB-DF41-C96810961F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it-IT" altLang="it-IT" b="1"/>
              <a:t>NO </a:t>
            </a:r>
            <a:r>
              <a:rPr lang="it-IT" altLang="it-IT" b="1">
                <a:solidFill>
                  <a:srgbClr val="C00000"/>
                </a:solidFill>
              </a:rPr>
              <a:t>CHANGE</a:t>
            </a:r>
          </a:p>
        </p:txBody>
      </p:sp>
      <p:sp>
        <p:nvSpPr>
          <p:cNvPr id="77827" name="Segnaposto contenuto 4">
            <a:extLst>
              <a:ext uri="{FF2B5EF4-FFF2-40B4-BE49-F238E27FC236}">
                <a16:creationId xmlns:a16="http://schemas.microsoft.com/office/drawing/2014/main" id="{5EC12F91-7D57-D503-515B-01531AE7E32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981075"/>
            <a:ext cx="9036050" cy="5616575"/>
          </a:xfrm>
        </p:spPr>
        <p:txBody>
          <a:bodyPr/>
          <a:lstStyle/>
          <a:p>
            <a:r>
              <a:rPr lang="it-IT" altLang="it-IT" sz="4000"/>
              <a:t>2 months of patient training and no results or change (things go back on your plate) </a:t>
            </a:r>
          </a:p>
          <a:p>
            <a:r>
              <a:rPr lang="it-IT" altLang="it-IT" sz="4000"/>
              <a:t>Your attempts to motivate the person backfire or are used against you</a:t>
            </a:r>
          </a:p>
          <a:p>
            <a:r>
              <a:rPr lang="it-IT" altLang="it-IT" sz="4000"/>
              <a:t>If productivity keeps low, either the person has a difficult personal situation, either they have another goal</a:t>
            </a:r>
          </a:p>
        </p:txBody>
      </p:sp>
      <p:sp>
        <p:nvSpPr>
          <p:cNvPr id="52228" name="Segnaposto numero diapositiva 2">
            <a:extLst>
              <a:ext uri="{FF2B5EF4-FFF2-40B4-BE49-F238E27FC236}">
                <a16:creationId xmlns:a16="http://schemas.microsoft.com/office/drawing/2014/main" id="{C29CBF79-D74E-0A91-8CB3-1ACA6F09F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63C68C-A9E7-1A42-9AB4-DC0D7FFD23B7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3">
            <a:extLst>
              <a:ext uri="{FF2B5EF4-FFF2-40B4-BE49-F238E27FC236}">
                <a16:creationId xmlns:a16="http://schemas.microsoft.com/office/drawing/2014/main" id="{617FECDB-7FB7-1C80-AF19-740380F3F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88913"/>
            <a:ext cx="82677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BED13E94-0909-CE33-DBAD-0480D3932F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egnaposto numero diapositiva 3">
            <a:extLst>
              <a:ext uri="{FF2B5EF4-FFF2-40B4-BE49-F238E27FC236}">
                <a16:creationId xmlns:a16="http://schemas.microsoft.com/office/drawing/2014/main" id="{C05BE089-4398-B5CD-D9E1-F95EAC752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D5F10B-6DE9-4B8C-A14C-FE45FEDDD704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2CB239AD-BF96-4C50-3E80-74A97FE5B806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371475" y="4406900"/>
            <a:ext cx="8388350" cy="188277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br>
              <a:rPr lang="it-IT" altLang="it-IT" sz="6600" b="1" dirty="0">
                <a:solidFill>
                  <a:srgbClr val="7F7F7F"/>
                </a:solidFill>
              </a:rPr>
            </a:br>
            <a:r>
              <a:rPr lang="it-IT" altLang="it-IT" sz="6600" b="1" dirty="0">
                <a:solidFill>
                  <a:srgbClr val="7F7F7F"/>
                </a:solidFill>
              </a:rPr>
              <a:t>You </a:t>
            </a:r>
            <a:r>
              <a:rPr lang="it-IT" altLang="it-IT" sz="6600" b="1" dirty="0" err="1">
                <a:solidFill>
                  <a:srgbClr val="7F7F7F"/>
                </a:solidFill>
              </a:rPr>
              <a:t>as</a:t>
            </a:r>
            <a:r>
              <a:rPr lang="it-IT" altLang="it-IT" sz="6600" b="1" dirty="0">
                <a:solidFill>
                  <a:srgbClr val="7F7F7F"/>
                </a:solidFill>
              </a:rPr>
              <a:t> the Owner</a:t>
            </a:r>
            <a:br>
              <a:rPr lang="it-IT" altLang="it-IT" sz="6600" b="1" dirty="0">
                <a:solidFill>
                  <a:srgbClr val="7F7F7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it-IT" altLang="it-IT" sz="4000" b="1" dirty="0">
                <a:solidFill>
                  <a:srgbClr val="7F7F7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23569" name="Rectangle 17">
            <a:extLst>
              <a:ext uri="{FF2B5EF4-FFF2-40B4-BE49-F238E27FC236}">
                <a16:creationId xmlns:a16="http://schemas.microsoft.com/office/drawing/2014/main" id="{CB3FEE68-4871-52AF-63A3-EFD6991648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53188"/>
            <a:ext cx="9144000" cy="4318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100" b="0" i="0" u="none" strike="noStrike" kern="1200" cap="none" spc="8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www.osminternational.com</a:t>
            </a:r>
          </a:p>
        </p:txBody>
      </p:sp>
      <p:cxnSp>
        <p:nvCxnSpPr>
          <p:cNvPr id="3" name="Connettore 1 2">
            <a:extLst>
              <a:ext uri="{FF2B5EF4-FFF2-40B4-BE49-F238E27FC236}">
                <a16:creationId xmlns:a16="http://schemas.microsoft.com/office/drawing/2014/main" id="{82620926-E1B7-5C65-EF6F-F868F412B99B}"/>
              </a:ext>
            </a:extLst>
          </p:cNvPr>
          <p:cNvCxnSpPr/>
          <p:nvPr/>
        </p:nvCxnSpPr>
        <p:spPr>
          <a:xfrm>
            <a:off x="819150" y="4289425"/>
            <a:ext cx="7569200" cy="0"/>
          </a:xfrm>
          <a:prstGeom prst="line">
            <a:avLst/>
          </a:prstGeom>
          <a:ln>
            <a:solidFill>
              <a:srgbClr val="CC0099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0" name="Rectangle 11">
            <a:extLst>
              <a:ext uri="{FF2B5EF4-FFF2-40B4-BE49-F238E27FC236}">
                <a16:creationId xmlns:a16="http://schemas.microsoft.com/office/drawing/2014/main" id="{45E6039B-E9FF-6A90-F946-1EB96237B9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350" y="1588"/>
            <a:ext cx="9144000" cy="46196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8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</a:t>
            </a:r>
            <a:r>
              <a:rPr kumimoji="0" lang="it-IT" sz="1800" b="0" i="0" u="none" strike="noStrike" kern="1200" cap="none" spc="8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PEN  </a:t>
            </a:r>
            <a:r>
              <a:rPr kumimoji="0" lang="it-IT" sz="2400" b="1" i="0" u="none" strike="noStrike" kern="1200" cap="none" spc="8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</a:t>
            </a:r>
            <a:r>
              <a:rPr kumimoji="0" lang="it-IT" sz="1800" b="0" i="0" u="none" strike="noStrike" kern="1200" cap="none" spc="8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OURCE  </a:t>
            </a:r>
            <a:r>
              <a:rPr kumimoji="0" lang="it-IT" sz="2400" b="1" i="0" u="none" strike="noStrike" kern="1200" cap="none" spc="8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</a:t>
            </a:r>
            <a:r>
              <a:rPr kumimoji="0" lang="it-IT" sz="1800" b="0" i="0" u="none" strike="noStrike" kern="1200" cap="none" spc="8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ANAGEMENT</a:t>
            </a:r>
          </a:p>
        </p:txBody>
      </p:sp>
      <p:pic>
        <p:nvPicPr>
          <p:cNvPr id="32775" name="Immagine 1">
            <a:extLst>
              <a:ext uri="{FF2B5EF4-FFF2-40B4-BE49-F238E27FC236}">
                <a16:creationId xmlns:a16="http://schemas.microsoft.com/office/drawing/2014/main" id="{BC44B598-FCD7-BBD0-8FC7-3DC426920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982663"/>
            <a:ext cx="5903912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1977689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Numero diapositiva">
            <a:extLst>
              <a:ext uri="{FF2B5EF4-FFF2-40B4-BE49-F238E27FC236}">
                <a16:creationId xmlns:a16="http://schemas.microsoft.com/office/drawing/2014/main" id="{7649AB4F-EC8A-BB1B-C0CF-6305D8848C9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85175" y="6245225"/>
            <a:ext cx="301625" cy="288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699" tIns="45699" rIns="45699" bIns="45699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C53F52-33B6-456D-BBAB-B6F3D03BFC8B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5475" name="object 2" descr="object 2">
            <a:extLst>
              <a:ext uri="{FF2B5EF4-FFF2-40B4-BE49-F238E27FC236}">
                <a16:creationId xmlns:a16="http://schemas.microsoft.com/office/drawing/2014/main" id="{801E6279-3BCF-7EA0-AE50-D9D89486A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5450"/>
            <a:ext cx="9144000" cy="600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05476" name="Rettangolo">
            <a:extLst>
              <a:ext uri="{FF2B5EF4-FFF2-40B4-BE49-F238E27FC236}">
                <a16:creationId xmlns:a16="http://schemas.microsoft.com/office/drawing/2014/main" id="{FB88F5EA-8909-8761-58D3-8D6A5D5FFC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413" y="44450"/>
            <a:ext cx="8385175" cy="10112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8" tIns="45718" rIns="45718" bIns="45718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5477" name="Rettangolo">
            <a:extLst>
              <a:ext uri="{FF2B5EF4-FFF2-40B4-BE49-F238E27FC236}">
                <a16:creationId xmlns:a16="http://schemas.microsoft.com/office/drawing/2014/main" id="{3E0D431D-FA84-39F8-9376-B86F188E5B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413" y="5807075"/>
            <a:ext cx="8385175" cy="10207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8" tIns="45718" rIns="45718" bIns="45718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heckershadow_illusion4med">
            <a:extLst>
              <a:ext uri="{FF2B5EF4-FFF2-40B4-BE49-F238E27FC236}">
                <a16:creationId xmlns:a16="http://schemas.microsoft.com/office/drawing/2014/main" id="{82906C03-055F-D783-289D-702E562F1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8763000" cy="681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0690109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30FB4AFB-A353-F6D6-78A0-3007A36B83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bg-BG" sz="5400" b="1" noProof="0" dirty="0"/>
              <a:t>СПЕШНО VS. ВАЖНО</a:t>
            </a: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6D5A50B2-C2F2-1FEA-4866-D051ABC0A33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38065" y="1772816"/>
            <a:ext cx="8686800" cy="4525963"/>
          </a:xfrm>
        </p:spPr>
        <p:txBody>
          <a:bodyPr/>
          <a:lstStyle/>
          <a:p>
            <a:pPr>
              <a:lnSpc>
                <a:spcPct val="104000"/>
              </a:lnSpc>
            </a:pPr>
            <a:r>
              <a:rPr lang="bg-BG" sz="4400" noProof="0" dirty="0"/>
              <a:t>Коя е тази дейност, която, когато се извършва редовно през следващите месеци (години), би направила </a:t>
            </a:r>
            <a:r>
              <a:rPr lang="bg-BG" sz="4400" b="1" noProof="0" dirty="0"/>
              <a:t>огромна разлика </a:t>
            </a:r>
            <a:r>
              <a:rPr lang="bg-BG" sz="4400" noProof="0" dirty="0"/>
              <a:t>за вашата компания или вашата работа?</a:t>
            </a:r>
          </a:p>
        </p:txBody>
      </p:sp>
    </p:spTree>
    <p:extLst>
      <p:ext uri="{BB962C8B-B14F-4D97-AF65-F5344CB8AC3E}">
        <p14:creationId xmlns:p14="http://schemas.microsoft.com/office/powerpoint/2010/main" val="2649695597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olo 1">
            <a:extLst>
              <a:ext uri="{FF2B5EF4-FFF2-40B4-BE49-F238E27FC236}">
                <a16:creationId xmlns:a16="http://schemas.microsoft.com/office/drawing/2014/main" id="{5DBCA1A8-DAC5-3898-BF7B-CB7DFD531B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sz="5400" b="1" noProof="0" dirty="0">
                <a:solidFill>
                  <a:srgbClr val="AE1276"/>
                </a:solidFill>
              </a:rPr>
              <a:t>Законът на Паркинсон</a:t>
            </a:r>
            <a:endParaRPr lang="bg-BG" noProof="0" dirty="0">
              <a:solidFill>
                <a:srgbClr val="AE1276"/>
              </a:solidFill>
            </a:endParaRPr>
          </a:p>
        </p:txBody>
      </p:sp>
      <p:sp>
        <p:nvSpPr>
          <p:cNvPr id="99331" name="Segnaposto contenuto 2">
            <a:extLst>
              <a:ext uri="{FF2B5EF4-FFF2-40B4-BE49-F238E27FC236}">
                <a16:creationId xmlns:a16="http://schemas.microsoft.com/office/drawing/2014/main" id="{43F00415-2BFC-D896-3E85-C1C41494544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1700808"/>
            <a:ext cx="9180512" cy="4525963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3600"/>
              </a:spcAft>
              <a:buNone/>
            </a:pPr>
            <a:r>
              <a:rPr lang="bg-BG" sz="4600" noProof="0" dirty="0"/>
              <a:t>«Времето, с което разполагаме, за да изпълним една задача, </a:t>
            </a:r>
            <a:br>
              <a:rPr lang="bg-BG" sz="4600" noProof="0" dirty="0"/>
            </a:br>
            <a:r>
              <a:rPr lang="bg-BG" sz="4600" noProof="0" dirty="0"/>
              <a:t>е точно толкова…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bg-BG" sz="4600" noProof="0" dirty="0"/>
              <a:t>…колкото времето, необходимо, </a:t>
            </a:r>
            <a:br>
              <a:rPr lang="bg-BG" sz="4600" noProof="0" dirty="0"/>
            </a:br>
            <a:r>
              <a:rPr lang="bg-BG" sz="4600" noProof="0" dirty="0"/>
              <a:t>за да я изпълним».  </a:t>
            </a:r>
          </a:p>
        </p:txBody>
      </p:sp>
    </p:spTree>
    <p:extLst>
      <p:ext uri="{BB962C8B-B14F-4D97-AF65-F5344CB8AC3E}">
        <p14:creationId xmlns:p14="http://schemas.microsoft.com/office/powerpoint/2010/main" val="42523636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0" grpId="0"/>
      <p:bldP spid="99331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>
            <a:extLst>
              <a:ext uri="{FF2B5EF4-FFF2-40B4-BE49-F238E27FC236}">
                <a16:creationId xmlns:a16="http://schemas.microsoft.com/office/drawing/2014/main" id="{F6EB398D-B889-E1C1-8973-B09E774FE6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>
                <a:solidFill>
                  <a:srgbClr val="DC081C"/>
                </a:solidFill>
              </a:rPr>
              <a:t>THE COMPANY MIRRORS THE MANAGER</a:t>
            </a:r>
          </a:p>
        </p:txBody>
      </p:sp>
      <p:sp>
        <p:nvSpPr>
          <p:cNvPr id="166915" name="Rectangle 3">
            <a:extLst>
              <a:ext uri="{FF2B5EF4-FFF2-40B4-BE49-F238E27FC236}">
                <a16:creationId xmlns:a16="http://schemas.microsoft.com/office/drawing/2014/main" id="{BFD8C7B0-9C79-1F60-2B2D-9BF1DB7BE8F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1700213"/>
            <a:ext cx="8229600" cy="4959350"/>
          </a:xfrm>
        </p:spPr>
        <p:txBody>
          <a:bodyPr/>
          <a:lstStyle/>
          <a:p>
            <a:r>
              <a:rPr lang="it-IT" altLang="it-IT" sz="4400" b="1"/>
              <a:t>1) To grow as a company you need to have a program to improve yourself </a:t>
            </a:r>
          </a:p>
          <a:p>
            <a:r>
              <a:rPr lang="it-IT" altLang="it-IT" sz="4400" b="1"/>
              <a:t>If you want things to change, </a:t>
            </a:r>
            <a:r>
              <a:rPr lang="it-IT" altLang="it-IT" sz="4400" b="1">
                <a:solidFill>
                  <a:srgbClr val="DC081C"/>
                </a:solidFill>
              </a:rPr>
              <a:t>you have to change first</a:t>
            </a: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18B4F0F6-84CF-120F-334C-30FFC873665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23963" y="1484313"/>
            <a:ext cx="5033962" cy="3092450"/>
          </a:xfrm>
        </p:spPr>
        <p:txBody>
          <a:bodyPr/>
          <a:lstStyle/>
          <a:p>
            <a:pPr algn="ctr">
              <a:lnSpc>
                <a:spcPct val="150000"/>
              </a:lnSpc>
              <a:buFontTx/>
              <a:buNone/>
            </a:pPr>
            <a:r>
              <a:rPr lang="pt-BR" altLang="it-IT" dirty="0">
                <a:solidFill>
                  <a:srgbClr val="3333FF"/>
                </a:solidFill>
                <a:ea typeface="MS PGothic" panose="020B0600070205080204" pitchFamily="34" charset="-128"/>
              </a:rPr>
              <a:t>     Are the colors of Square A and Square B the same???</a:t>
            </a:r>
          </a:p>
        </p:txBody>
      </p:sp>
    </p:spTree>
    <p:extLst>
      <p:ext uri="{BB962C8B-B14F-4D97-AF65-F5344CB8AC3E}">
        <p14:creationId xmlns:p14="http://schemas.microsoft.com/office/powerpoint/2010/main" val="108142666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heckershadow_illusion4med">
            <a:extLst>
              <a:ext uri="{FF2B5EF4-FFF2-40B4-BE49-F238E27FC236}">
                <a16:creationId xmlns:a16="http://schemas.microsoft.com/office/drawing/2014/main" id="{3F88FDCE-FABD-0073-22CE-962E21E04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63000" cy="681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267" name="Rectangle 3">
            <a:extLst>
              <a:ext uri="{FF2B5EF4-FFF2-40B4-BE49-F238E27FC236}">
                <a16:creationId xmlns:a16="http://schemas.microsoft.com/office/drawing/2014/main" id="{AE205F88-55F4-0C90-7AFB-5C8BEA08251B}"/>
              </a:ext>
            </a:extLst>
          </p:cNvPr>
          <p:cNvSpPr>
            <a:spLocks noChangeArrowheads="1"/>
          </p:cNvSpPr>
          <p:nvPr/>
        </p:nvSpPr>
        <p:spPr bwMode="auto">
          <a:xfrm rot="757700">
            <a:off x="2333625" y="2736850"/>
            <a:ext cx="4760913" cy="8048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035268" name="Rectangle 4">
            <a:extLst>
              <a:ext uri="{FF2B5EF4-FFF2-40B4-BE49-F238E27FC236}">
                <a16:creationId xmlns:a16="http://schemas.microsoft.com/office/drawing/2014/main" id="{9C6F8B57-0C96-6090-12D7-80BAC52DA089}"/>
              </a:ext>
            </a:extLst>
          </p:cNvPr>
          <p:cNvSpPr>
            <a:spLocks noChangeArrowheads="1"/>
          </p:cNvSpPr>
          <p:nvPr/>
        </p:nvSpPr>
        <p:spPr bwMode="auto">
          <a:xfrm rot="757700">
            <a:off x="1166813" y="4041775"/>
            <a:ext cx="5499100" cy="1812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035269" name="Rectangle 5">
            <a:extLst>
              <a:ext uri="{FF2B5EF4-FFF2-40B4-BE49-F238E27FC236}">
                <a16:creationId xmlns:a16="http://schemas.microsoft.com/office/drawing/2014/main" id="{9CB63DD7-8294-ACE6-3816-9B2553088DB5}"/>
              </a:ext>
            </a:extLst>
          </p:cNvPr>
          <p:cNvSpPr>
            <a:spLocks noChangeArrowheads="1"/>
          </p:cNvSpPr>
          <p:nvPr/>
        </p:nvSpPr>
        <p:spPr bwMode="auto">
          <a:xfrm rot="7871432">
            <a:off x="4893469" y="3502819"/>
            <a:ext cx="1411287" cy="13557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035270" name="Rectangle 6">
            <a:extLst>
              <a:ext uri="{FF2B5EF4-FFF2-40B4-BE49-F238E27FC236}">
                <a16:creationId xmlns:a16="http://schemas.microsoft.com/office/drawing/2014/main" id="{179F61A4-AC4A-B272-247F-7085D21F1830}"/>
              </a:ext>
            </a:extLst>
          </p:cNvPr>
          <p:cNvSpPr>
            <a:spLocks noChangeArrowheads="1"/>
          </p:cNvSpPr>
          <p:nvPr/>
        </p:nvSpPr>
        <p:spPr bwMode="auto">
          <a:xfrm rot="7871432">
            <a:off x="2474913" y="2443163"/>
            <a:ext cx="1254125" cy="1711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035271" name="Rectangle 7">
            <a:extLst>
              <a:ext uri="{FF2B5EF4-FFF2-40B4-BE49-F238E27FC236}">
                <a16:creationId xmlns:a16="http://schemas.microsoft.com/office/drawing/2014/main" id="{BB2D10CF-6025-CD01-69C9-3B0B4213E709}"/>
              </a:ext>
            </a:extLst>
          </p:cNvPr>
          <p:cNvSpPr>
            <a:spLocks noChangeArrowheads="1"/>
          </p:cNvSpPr>
          <p:nvPr/>
        </p:nvSpPr>
        <p:spPr bwMode="auto">
          <a:xfrm rot="757700">
            <a:off x="2438400" y="1279525"/>
            <a:ext cx="4760913" cy="8048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035272" name="Rectangle 8">
            <a:extLst>
              <a:ext uri="{FF2B5EF4-FFF2-40B4-BE49-F238E27FC236}">
                <a16:creationId xmlns:a16="http://schemas.microsoft.com/office/drawing/2014/main" id="{284A03BA-D1F3-4794-6736-859897CF822C}"/>
              </a:ext>
            </a:extLst>
          </p:cNvPr>
          <p:cNvSpPr>
            <a:spLocks noChangeArrowheads="1"/>
          </p:cNvSpPr>
          <p:nvPr/>
        </p:nvSpPr>
        <p:spPr bwMode="auto">
          <a:xfrm rot="7871432">
            <a:off x="4972844" y="2045494"/>
            <a:ext cx="1411287" cy="13557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035273" name="Rectangle 9">
            <a:extLst>
              <a:ext uri="{FF2B5EF4-FFF2-40B4-BE49-F238E27FC236}">
                <a16:creationId xmlns:a16="http://schemas.microsoft.com/office/drawing/2014/main" id="{CAE9411B-3B06-8F7C-6341-E738F9EEDB12}"/>
              </a:ext>
            </a:extLst>
          </p:cNvPr>
          <p:cNvSpPr>
            <a:spLocks noChangeArrowheads="1"/>
          </p:cNvSpPr>
          <p:nvPr/>
        </p:nvSpPr>
        <p:spPr bwMode="auto">
          <a:xfrm rot="7871432">
            <a:off x="2592388" y="985838"/>
            <a:ext cx="1254125" cy="1711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036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5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5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5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5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5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5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5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5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5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5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5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5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5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5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5267" grpId="0" animBg="1"/>
      <p:bldP spid="1035268" grpId="0" animBg="1"/>
      <p:bldP spid="1035269" grpId="0" animBg="1"/>
      <p:bldP spid="1035270" grpId="0" animBg="1"/>
      <p:bldP spid="1035271" grpId="0" animBg="1"/>
      <p:bldP spid="1035272" grpId="0" animBg="1"/>
      <p:bldP spid="103527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C3EF2423-A353-5226-F879-BCF24687C7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962650"/>
          </a:xfrm>
        </p:spPr>
        <p:txBody>
          <a:bodyPr/>
          <a:lstStyle/>
          <a:p>
            <a:r>
              <a:rPr lang="it-IT" altLang="it-IT" b="1" dirty="0"/>
              <a:t>MANY PRACTICES AND ATTITUDES THAT CREATE PROSPERITY ARE </a:t>
            </a:r>
            <a:r>
              <a:rPr lang="it-IT" altLang="it-IT" b="1" dirty="0">
                <a:solidFill>
                  <a:srgbClr val="C00000"/>
                </a:solidFill>
              </a:rPr>
              <a:t>COUNTERINTUITIVE </a:t>
            </a:r>
            <a:r>
              <a:rPr lang="it-IT" altLang="it-IT" b="1" dirty="0">
                <a:solidFill>
                  <a:schemeClr val="tx1"/>
                </a:solidFill>
              </a:rPr>
              <a:t>– THEY </a:t>
            </a:r>
            <a:r>
              <a:rPr lang="it-IT" altLang="it-IT" b="1" dirty="0"/>
              <a:t> SEEM TO GO AGAINST LOGIC</a:t>
            </a:r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381717625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olo 1">
            <a:extLst>
              <a:ext uri="{FF2B5EF4-FFF2-40B4-BE49-F238E27FC236}">
                <a16:creationId xmlns:a16="http://schemas.microsoft.com/office/drawing/2014/main" id="{2D6FF5D5-0AC1-D6BC-8059-110DA154D5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6178550"/>
          </a:xfrm>
        </p:spPr>
        <p:txBody>
          <a:bodyPr/>
          <a:lstStyle/>
          <a:p>
            <a:br>
              <a:rPr lang="it-IT" altLang="it-IT" sz="6600" b="1">
                <a:solidFill>
                  <a:schemeClr val="tx1"/>
                </a:solidFill>
              </a:rPr>
            </a:br>
            <a:r>
              <a:rPr lang="it-IT" altLang="it-IT" sz="6600" b="1">
                <a:solidFill>
                  <a:schemeClr val="tx1"/>
                </a:solidFill>
              </a:rPr>
              <a:t>20% people </a:t>
            </a:r>
            <a:r>
              <a:rPr lang="it-IT" altLang="it-IT" sz="6600" b="1">
                <a:solidFill>
                  <a:srgbClr val="C00000"/>
                </a:solidFill>
                <a:sym typeface="Wingdings" panose="05000000000000000000" pitchFamily="2" charset="2"/>
              </a:rPr>
              <a:t>80% wealth</a:t>
            </a:r>
            <a:r>
              <a:rPr lang="it-IT" altLang="it-IT" sz="6600" b="1">
                <a:solidFill>
                  <a:srgbClr val="C00000"/>
                </a:solidFill>
              </a:rPr>
              <a:t> </a:t>
            </a:r>
            <a:br>
              <a:rPr lang="it-IT" altLang="it-IT" sz="6600" b="1">
                <a:solidFill>
                  <a:srgbClr val="C00000"/>
                </a:solidFill>
              </a:rPr>
            </a:br>
            <a:br>
              <a:rPr lang="it-IT" altLang="it-IT" sz="9600" b="1">
                <a:solidFill>
                  <a:srgbClr val="C00000"/>
                </a:solidFill>
              </a:rPr>
            </a:br>
            <a:r>
              <a:rPr lang="it-IT" altLang="it-IT" sz="6600" b="1">
                <a:solidFill>
                  <a:schemeClr val="tx1"/>
                </a:solidFill>
              </a:rPr>
              <a:t>80% people</a:t>
            </a:r>
            <a:r>
              <a:rPr lang="it-IT" altLang="it-IT" sz="6600" b="1">
                <a:solidFill>
                  <a:srgbClr val="C00000"/>
                </a:solidFill>
                <a:sym typeface="Wingdings" panose="05000000000000000000" pitchFamily="2" charset="2"/>
              </a:rPr>
              <a:t>20% wealth</a:t>
            </a:r>
            <a:endParaRPr lang="it-IT" altLang="it-IT" sz="6600" b="1"/>
          </a:p>
        </p:txBody>
      </p:sp>
      <p:sp>
        <p:nvSpPr>
          <p:cNvPr id="37891" name="Segnaposto numero diapositiva 2">
            <a:extLst>
              <a:ext uri="{FF2B5EF4-FFF2-40B4-BE49-F238E27FC236}">
                <a16:creationId xmlns:a16="http://schemas.microsoft.com/office/drawing/2014/main" id="{FA2423C2-15AD-BCAE-2E75-CB35F5E135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9CA84-34BF-4C38-A329-87A8FBCCEB60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430836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olo 2">
            <a:extLst>
              <a:ext uri="{FF2B5EF4-FFF2-40B4-BE49-F238E27FC236}">
                <a16:creationId xmlns:a16="http://schemas.microsoft.com/office/drawing/2014/main" id="{374758A7-E674-64C7-7BA6-77123212CF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528" y="-819472"/>
            <a:ext cx="8229600" cy="5386610"/>
          </a:xfrm>
        </p:spPr>
        <p:txBody>
          <a:bodyPr/>
          <a:lstStyle/>
          <a:p>
            <a:r>
              <a:rPr lang="it-IT" altLang="it-IT" sz="9600" b="1" dirty="0">
                <a:solidFill>
                  <a:srgbClr val="C00000"/>
                </a:solidFill>
              </a:rPr>
              <a:t>Generate Value</a:t>
            </a:r>
          </a:p>
        </p:txBody>
      </p:sp>
      <p:sp>
        <p:nvSpPr>
          <p:cNvPr id="28675" name="Segnaposto numero diapositiva 1">
            <a:extLst>
              <a:ext uri="{FF2B5EF4-FFF2-40B4-BE49-F238E27FC236}">
                <a16:creationId xmlns:a16="http://schemas.microsoft.com/office/drawing/2014/main" id="{2BE22F8D-00C9-9616-0C17-B6BBFE57E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BE89611-0833-4432-A514-E5CA6157B755}" type="slidenum">
              <a:rPr lang="it-IT" altLang="it-IT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it-IT" altLang="it-IT" sz="1400">
              <a:solidFill>
                <a:srgbClr val="000000"/>
              </a:solidFill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B4AE3EA9-BB75-AC67-3AC5-A54E6A067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4397502"/>
            <a:ext cx="800258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altLang="it-IT" sz="4800" dirty="0" err="1">
                <a:solidFill>
                  <a:srgbClr val="000000"/>
                </a:solidFill>
              </a:rPr>
              <a:t>Most</a:t>
            </a:r>
            <a:r>
              <a:rPr lang="it-IT" altLang="it-IT" sz="4800" dirty="0">
                <a:solidFill>
                  <a:srgbClr val="000000"/>
                </a:solidFill>
              </a:rPr>
              <a:t> people do </a:t>
            </a:r>
            <a:r>
              <a:rPr lang="it-IT" altLang="it-IT" sz="4800" dirty="0" err="1">
                <a:solidFill>
                  <a:srgbClr val="000000"/>
                </a:solidFill>
              </a:rPr>
              <a:t>not</a:t>
            </a:r>
            <a:r>
              <a:rPr lang="it-IT" altLang="it-IT" sz="4800" dirty="0">
                <a:solidFill>
                  <a:srgbClr val="000000"/>
                </a:solidFill>
              </a:rPr>
              <a:t> make </a:t>
            </a:r>
            <a:r>
              <a:rPr lang="it-IT" altLang="it-IT" sz="4800" dirty="0" err="1">
                <a:solidFill>
                  <a:srgbClr val="000000"/>
                </a:solidFill>
              </a:rPr>
              <a:t>emotional</a:t>
            </a:r>
            <a:r>
              <a:rPr lang="it-IT" altLang="it-IT" sz="4800" dirty="0">
                <a:solidFill>
                  <a:srgbClr val="000000"/>
                </a:solidFill>
              </a:rPr>
              <a:t> </a:t>
            </a:r>
            <a:r>
              <a:rPr lang="it-IT" altLang="it-IT" sz="4800" dirty="0" err="1">
                <a:solidFill>
                  <a:srgbClr val="000000"/>
                </a:solidFill>
              </a:rPr>
              <a:t>sacrifices</a:t>
            </a:r>
            <a:endParaRPr kumimoji="0" lang="it-IT" altLang="it-IT" sz="4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>
            <a:extLst>
              <a:ext uri="{FF2B5EF4-FFF2-40B4-BE49-F238E27FC236}">
                <a16:creationId xmlns:a16="http://schemas.microsoft.com/office/drawing/2014/main" id="{0160B950-34A8-F65E-0875-CCA4D6AF14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488" y="333375"/>
            <a:ext cx="8963025" cy="1714500"/>
          </a:xfrm>
        </p:spPr>
        <p:txBody>
          <a:bodyPr/>
          <a:lstStyle/>
          <a:p>
            <a:pPr algn="l"/>
            <a:r>
              <a:rPr lang="it-IT" altLang="it-IT" sz="3600" b="1"/>
              <a:t>Comfort Zone			</a:t>
            </a:r>
            <a:r>
              <a:rPr lang="it-IT" altLang="it-IT" sz="3600" b="1">
                <a:solidFill>
                  <a:schemeClr val="accent2"/>
                </a:solidFill>
              </a:rPr>
              <a:t>Un</a:t>
            </a:r>
            <a:r>
              <a:rPr lang="it-IT" altLang="it-IT" sz="3600" b="1"/>
              <a:t>comfortable </a:t>
            </a:r>
            <a:br>
              <a:rPr lang="it-IT" altLang="it-IT" sz="3600" b="1"/>
            </a:br>
            <a:r>
              <a:rPr lang="it-IT" altLang="it-IT" sz="3600" b="1"/>
              <a:t>	    =					           =	 </a:t>
            </a:r>
            <a:br>
              <a:rPr lang="it-IT" altLang="it-IT" sz="3600" b="1"/>
            </a:br>
            <a:r>
              <a:rPr lang="it-IT" altLang="it-IT" sz="3600" b="1">
                <a:solidFill>
                  <a:srgbClr val="C00000"/>
                </a:solidFill>
              </a:rPr>
              <a:t>Consuming value</a:t>
            </a:r>
            <a:r>
              <a:rPr lang="it-IT" altLang="it-IT" sz="3600" b="1"/>
              <a:t>		</a:t>
            </a:r>
            <a:r>
              <a:rPr lang="it-IT" altLang="it-IT" sz="3600" b="1">
                <a:solidFill>
                  <a:schemeClr val="accent2"/>
                </a:solidFill>
              </a:rPr>
              <a:t>Creating</a:t>
            </a:r>
            <a:r>
              <a:rPr lang="it-IT" altLang="it-IT" sz="3600" b="1"/>
              <a:t> </a:t>
            </a:r>
            <a:r>
              <a:rPr lang="it-IT" altLang="it-IT" sz="3600" b="1">
                <a:solidFill>
                  <a:schemeClr val="accent2"/>
                </a:solidFill>
              </a:rPr>
              <a:t>value</a:t>
            </a:r>
            <a:r>
              <a:rPr lang="it-IT" altLang="it-IT" sz="3200"/>
              <a:t>	</a:t>
            </a:r>
          </a:p>
        </p:txBody>
      </p:sp>
      <p:pic>
        <p:nvPicPr>
          <p:cNvPr id="29699" name="Picture 7" descr="comfort scomfort english">
            <a:extLst>
              <a:ext uri="{FF2B5EF4-FFF2-40B4-BE49-F238E27FC236}">
                <a16:creationId xmlns:a16="http://schemas.microsoft.com/office/drawing/2014/main" id="{0F1F0009-BB7E-468D-949C-ED6A29CADCD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16113"/>
            <a:ext cx="9144000" cy="4941887"/>
          </a:xfrm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1_Struttura predefinita">
  <a:themeElements>
    <a:clrScheme name="1_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Struttura predefinita">
  <a:themeElements>
    <a:clrScheme name="1_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0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9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11343</TotalTime>
  <Words>762</Words>
  <Application>Microsoft Office PowerPoint</Application>
  <PresentationFormat>Presentazione su schermo (4:3)</PresentationFormat>
  <Paragraphs>128</Paragraphs>
  <Slides>32</Slides>
  <Notes>10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4</vt:i4>
      </vt:variant>
      <vt:variant>
        <vt:lpstr>Titoli diapositive</vt:lpstr>
      </vt:variant>
      <vt:variant>
        <vt:i4>32</vt:i4>
      </vt:variant>
    </vt:vector>
  </HeadingPairs>
  <TitlesOfParts>
    <vt:vector size="45" baseType="lpstr">
      <vt:lpstr>MS PGothic</vt:lpstr>
      <vt:lpstr>Arial</vt:lpstr>
      <vt:lpstr>Calibri</vt:lpstr>
      <vt:lpstr>Comic Sans MS</vt:lpstr>
      <vt:lpstr>Garamond</vt:lpstr>
      <vt:lpstr>Soho Gothic Pro Light</vt:lpstr>
      <vt:lpstr>Soho Gothic Pro Thin</vt:lpstr>
      <vt:lpstr>Soho Std Light</vt:lpstr>
      <vt:lpstr>Wingdings</vt:lpstr>
      <vt:lpstr>1_Struttura predefinita</vt:lpstr>
      <vt:lpstr>3_Struttura predefinita</vt:lpstr>
      <vt:lpstr>10_Struttura predefinita</vt:lpstr>
      <vt:lpstr>9_Struttura predefinita</vt:lpstr>
      <vt:lpstr> Attracting and  Motivating People   </vt:lpstr>
      <vt:lpstr>SOMETIMES THINGS ARE  NOT AS THEY APPEAR</vt:lpstr>
      <vt:lpstr>Presentazione standard di PowerPoint</vt:lpstr>
      <vt:lpstr>Presentazione standard di PowerPoint</vt:lpstr>
      <vt:lpstr>Presentazione standard di PowerPoint</vt:lpstr>
      <vt:lpstr>MANY PRACTICES AND ATTITUDES THAT CREATE PROSPERITY ARE COUNTERINTUITIVE – THEY  SEEM TO GO AGAINST LOGIC</vt:lpstr>
      <vt:lpstr> 20% people 80% wealth   80% people20% wealth</vt:lpstr>
      <vt:lpstr>Generate Value</vt:lpstr>
      <vt:lpstr>Comfort Zone   Uncomfortable       =                =   Consuming value  Creating value </vt:lpstr>
      <vt:lpstr> How to  Manage People  </vt:lpstr>
      <vt:lpstr>CHALLENGES  WITH PEOPLE </vt:lpstr>
      <vt:lpstr>Control</vt:lpstr>
      <vt:lpstr>Responsibility</vt:lpstr>
      <vt:lpstr> PROBLEM</vt:lpstr>
      <vt:lpstr>Cause and Effect</vt:lpstr>
      <vt:lpstr>The Scale of Effectiveness</vt:lpstr>
      <vt:lpstr> Motivation  </vt:lpstr>
      <vt:lpstr>The improductive employee  is like a locked door</vt:lpstr>
      <vt:lpstr>Exercise</vt:lpstr>
      <vt:lpstr>Упражнение</vt:lpstr>
      <vt:lpstr>Presentazione standard di PowerPoint</vt:lpstr>
      <vt:lpstr>Presentazione standard di PowerPoint</vt:lpstr>
      <vt:lpstr>Praise</vt:lpstr>
      <vt:lpstr>Presentazione standard di PowerPoint</vt:lpstr>
      <vt:lpstr>WHAT DO THEY WANT</vt:lpstr>
      <vt:lpstr>NO CHANGE</vt:lpstr>
      <vt:lpstr>Presentazione standard di PowerPoint</vt:lpstr>
      <vt:lpstr> You as the Owner  </vt:lpstr>
      <vt:lpstr>Presentazione standard di PowerPoint</vt:lpstr>
      <vt:lpstr>СПЕШНО VS. ВАЖНО</vt:lpstr>
      <vt:lpstr>Законът на Паркинсон</vt:lpstr>
      <vt:lpstr>THE COMPANY MIRRORS THE MANAGER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ANTOLINI LUIGI SPA</dc:title>
  <dc:creator>PAOLO</dc:creator>
  <cp:lastModifiedBy>paolo ruggeri</cp:lastModifiedBy>
  <cp:revision>393</cp:revision>
  <cp:lastPrinted>2023-03-26T13:59:39Z</cp:lastPrinted>
  <dcterms:created xsi:type="dcterms:W3CDTF">2011-04-22T16:24:49Z</dcterms:created>
  <dcterms:modified xsi:type="dcterms:W3CDTF">2026-06-12T10:59:05Z</dcterms:modified>
</cp:coreProperties>
</file>